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  <p:sldMasterId id="2147483672" r:id="rId6"/>
    <p:sldMasterId id="2147483648" r:id="rId7"/>
    <p:sldMasterId id="2147483666" r:id="rId8"/>
    <p:sldMasterId id="2147483670" r:id="rId9"/>
    <p:sldMasterId id="2147483667" r:id="rId10"/>
    <p:sldMasterId id="2147483668" r:id="rId11"/>
    <p:sldMasterId id="2147483669" r:id="rId12"/>
    <p:sldMasterId id="2147483671" r:id="rId13"/>
    <p:sldMasterId id="2147483661" r:id="rId14"/>
  </p:sldMasterIdLst>
  <p:notesMasterIdLst>
    <p:notesMasterId r:id="rId21"/>
  </p:notesMasterIdLst>
  <p:handoutMasterIdLst>
    <p:handoutMasterId r:id="rId22"/>
  </p:handoutMasterIdLst>
  <p:sldIdLst>
    <p:sldId id="256" r:id="rId15"/>
    <p:sldId id="879" r:id="rId16"/>
    <p:sldId id="281" r:id="rId17"/>
    <p:sldId id="313" r:id="rId18"/>
    <p:sldId id="878" r:id="rId19"/>
    <p:sldId id="877" r:id="rId20"/>
  </p:sldIdLst>
  <p:sldSz cx="9144000" cy="6858000" type="screen4x3"/>
  <p:notesSz cx="6858000" cy="9906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ucida Sans" panose="020B0602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se, Edward (EU Exit Programme)" initials="CE(EP" lastIdx="11" clrIdx="0">
    <p:extLst>
      <p:ext uri="{19B8F6BF-5375-455C-9EA6-DF929625EA0E}">
        <p15:presenceInfo xmlns:p15="http://schemas.microsoft.com/office/powerpoint/2012/main" userId="Corse, Edward (EU Exit Programme)" providerId="None"/>
      </p:ext>
    </p:extLst>
  </p:cmAuthor>
  <p:cmAuthor id="2" name="Laurence Basco" initials="LB" lastIdx="8" clrIdx="1">
    <p:extLst>
      <p:ext uri="{19B8F6BF-5375-455C-9EA6-DF929625EA0E}">
        <p15:presenceInfo xmlns:p15="http://schemas.microsoft.com/office/powerpoint/2012/main" userId="Laurence Ba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5"/>
    <a:srgbClr val="FFEFDC"/>
    <a:srgbClr val="002547"/>
    <a:srgbClr val="0000FF"/>
    <a:srgbClr val="D9F2FB"/>
    <a:srgbClr val="F2DAE1"/>
    <a:srgbClr val="D8EDED"/>
    <a:srgbClr val="EAF3E0"/>
    <a:srgbClr val="FDE7D7"/>
    <a:srgbClr val="B50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51985-045A-470C-8C28-AAA534A1168F}" v="14" dt="2019-03-26T16:37:55.274"/>
    <p1510:client id="{FF5CA557-2E70-4C1F-869A-8E7F36108103}" v="16" dt="2019-03-26T23:27:2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70" autoAdjust="0"/>
  </p:normalViewPr>
  <p:slideViewPr>
    <p:cSldViewPr snapToGrid="0">
      <p:cViewPr>
        <p:scale>
          <a:sx n="54" d="100"/>
          <a:sy n="54" d="100"/>
        </p:scale>
        <p:origin x="16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12" y="606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Lister" userId="3e992148-54bd-4f3a-9212-2d9cdaa610f9" providerId="ADAL" clId="{C5F51985-045A-470C-8C28-AAA534A1168F}"/>
    <pc:docChg chg="undo custSel addSld delSld modSld sldOrd">
      <pc:chgData name="Sam Lister" userId="3e992148-54bd-4f3a-9212-2d9cdaa610f9" providerId="ADAL" clId="{C5F51985-045A-470C-8C28-AAA534A1168F}" dt="2019-03-26T16:38:58.078" v="536" actId="14100"/>
      <pc:docMkLst>
        <pc:docMk/>
      </pc:docMkLst>
      <pc:sldChg chg="modSp">
        <pc:chgData name="Sam Lister" userId="3e992148-54bd-4f3a-9212-2d9cdaa610f9" providerId="ADAL" clId="{C5F51985-045A-470C-8C28-AAA534A1168F}" dt="2019-03-26T16:37:21.459" v="425" actId="207"/>
        <pc:sldMkLst>
          <pc:docMk/>
          <pc:sldMk cId="2159268217" sldId="256"/>
        </pc:sldMkLst>
        <pc:spChg chg="mod">
          <ac:chgData name="Sam Lister" userId="3e992148-54bd-4f3a-9212-2d9cdaa610f9" providerId="ADAL" clId="{C5F51985-045A-470C-8C28-AAA534A1168F}" dt="2019-03-26T16:37:21.459" v="425" actId="207"/>
          <ac:spMkLst>
            <pc:docMk/>
            <pc:sldMk cId="2159268217" sldId="256"/>
            <ac:spMk id="2" creationId="{00000000-0000-0000-0000-000000000000}"/>
          </ac:spMkLst>
        </pc:spChg>
      </pc:sldChg>
      <pc:sldChg chg="del">
        <pc:chgData name="Sam Lister" userId="3e992148-54bd-4f3a-9212-2d9cdaa610f9" providerId="ADAL" clId="{C5F51985-045A-470C-8C28-AAA534A1168F}" dt="2019-03-26T15:09:40.606" v="37" actId="2696"/>
        <pc:sldMkLst>
          <pc:docMk/>
          <pc:sldMk cId="3462598072" sldId="277"/>
        </pc:sldMkLst>
      </pc:sldChg>
      <pc:sldChg chg="addSp delSp modSp del">
        <pc:chgData name="Sam Lister" userId="3e992148-54bd-4f3a-9212-2d9cdaa610f9" providerId="ADAL" clId="{C5F51985-045A-470C-8C28-AAA534A1168F}" dt="2019-03-26T15:07:49.450" v="17" actId="2696"/>
        <pc:sldMkLst>
          <pc:docMk/>
          <pc:sldMk cId="975783257" sldId="280"/>
        </pc:sldMkLst>
        <pc:spChg chg="mod">
          <ac:chgData name="Sam Lister" userId="3e992148-54bd-4f3a-9212-2d9cdaa610f9" providerId="ADAL" clId="{C5F51985-045A-470C-8C28-AAA534A1168F}" dt="2019-03-26T15:06:28.789" v="13" actId="20577"/>
          <ac:spMkLst>
            <pc:docMk/>
            <pc:sldMk cId="975783257" sldId="280"/>
            <ac:spMk id="2" creationId="{E55C46E0-CA79-684A-9EAE-6189C237EA48}"/>
          </ac:spMkLst>
        </pc:spChg>
        <pc:spChg chg="add del mod">
          <ac:chgData name="Sam Lister" userId="3e992148-54bd-4f3a-9212-2d9cdaa610f9" providerId="ADAL" clId="{C5F51985-045A-470C-8C28-AAA534A1168F}" dt="2019-03-26T15:05:05.872" v="6" actId="20577"/>
          <ac:spMkLst>
            <pc:docMk/>
            <pc:sldMk cId="975783257" sldId="280"/>
            <ac:spMk id="13" creationId="{75C65044-375E-1744-B39B-630384D984C1}"/>
          </ac:spMkLst>
        </pc:spChg>
        <pc:spChg chg="add del">
          <ac:chgData name="Sam Lister" userId="3e992148-54bd-4f3a-9212-2d9cdaa610f9" providerId="ADAL" clId="{C5F51985-045A-470C-8C28-AAA534A1168F}" dt="2019-03-26T15:06:51.391" v="14" actId="478"/>
          <ac:spMkLst>
            <pc:docMk/>
            <pc:sldMk cId="975783257" sldId="280"/>
            <ac:spMk id="14" creationId="{7A4E7863-3BBA-45DA-B6D3-494E22149DD3}"/>
          </ac:spMkLst>
        </pc:spChg>
        <pc:spChg chg="mod">
          <ac:chgData name="Sam Lister" userId="3e992148-54bd-4f3a-9212-2d9cdaa610f9" providerId="ADAL" clId="{C5F51985-045A-470C-8C28-AAA534A1168F}" dt="2019-03-26T15:05:06.709" v="7" actId="20577"/>
          <ac:spMkLst>
            <pc:docMk/>
            <pc:sldMk cId="975783257" sldId="280"/>
            <ac:spMk id="16" creationId="{3753C304-99B9-4A57-BC53-9666A0CF15AD}"/>
          </ac:spMkLst>
        </pc:spChg>
      </pc:sldChg>
      <pc:sldChg chg="delSp modSp add">
        <pc:chgData name="Sam Lister" userId="3e992148-54bd-4f3a-9212-2d9cdaa610f9" providerId="ADAL" clId="{C5F51985-045A-470C-8C28-AAA534A1168F}" dt="2019-03-26T15:46:31.415" v="226" actId="255"/>
        <pc:sldMkLst>
          <pc:docMk/>
          <pc:sldMk cId="1945224185" sldId="281"/>
        </pc:sldMkLst>
        <pc:spChg chg="mod">
          <ac:chgData name="Sam Lister" userId="3e992148-54bd-4f3a-9212-2d9cdaa610f9" providerId="ADAL" clId="{C5F51985-045A-470C-8C28-AAA534A1168F}" dt="2019-03-26T15:46:14.584" v="223" actId="20577"/>
          <ac:spMkLst>
            <pc:docMk/>
            <pc:sldMk cId="1945224185" sldId="281"/>
            <ac:spMk id="7" creationId="{6DF588AD-22D1-4C89-B3D6-CF0DE6C3A507}"/>
          </ac:spMkLst>
        </pc:spChg>
        <pc:spChg chg="mod">
          <ac:chgData name="Sam Lister" userId="3e992148-54bd-4f3a-9212-2d9cdaa610f9" providerId="ADAL" clId="{C5F51985-045A-470C-8C28-AAA534A1168F}" dt="2019-03-26T15:46:23.591" v="225" actId="20577"/>
          <ac:spMkLst>
            <pc:docMk/>
            <pc:sldMk cId="1945224185" sldId="281"/>
            <ac:spMk id="23" creationId="{78EDCA7C-10D6-4511-AEBD-88D901B4E177}"/>
          </ac:spMkLst>
        </pc:spChg>
        <pc:spChg chg="mod">
          <ac:chgData name="Sam Lister" userId="3e992148-54bd-4f3a-9212-2d9cdaa610f9" providerId="ADAL" clId="{C5F51985-045A-470C-8C28-AAA534A1168F}" dt="2019-03-26T15:46:31.415" v="226" actId="255"/>
          <ac:spMkLst>
            <pc:docMk/>
            <pc:sldMk cId="1945224185" sldId="281"/>
            <ac:spMk id="39" creationId="{866CFB20-4D64-4974-8374-E064D23321DD}"/>
          </ac:spMkLst>
        </pc:spChg>
        <pc:spChg chg="del mod">
          <ac:chgData name="Sam Lister" userId="3e992148-54bd-4f3a-9212-2d9cdaa610f9" providerId="ADAL" clId="{C5F51985-045A-470C-8C28-AAA534A1168F}" dt="2019-03-26T15:10:49.520" v="112" actId="478"/>
          <ac:spMkLst>
            <pc:docMk/>
            <pc:sldMk cId="1945224185" sldId="281"/>
            <ac:spMk id="40" creationId="{17D996FD-E392-4EDC-97E5-319EA2CB3425}"/>
          </ac:spMkLst>
        </pc:spChg>
        <pc:spChg chg="del">
          <ac:chgData name="Sam Lister" userId="3e992148-54bd-4f3a-9212-2d9cdaa610f9" providerId="ADAL" clId="{C5F51985-045A-470C-8C28-AAA534A1168F}" dt="2019-03-26T15:10:51.822" v="113" actId="478"/>
          <ac:spMkLst>
            <pc:docMk/>
            <pc:sldMk cId="1945224185" sldId="281"/>
            <ac:spMk id="41" creationId="{AB789E2E-E0CC-45F3-9F7B-E35D60DCD970}"/>
          </ac:spMkLst>
        </pc:spChg>
        <pc:spChg chg="del">
          <ac:chgData name="Sam Lister" userId="3e992148-54bd-4f3a-9212-2d9cdaa610f9" providerId="ADAL" clId="{C5F51985-045A-470C-8C28-AAA534A1168F}" dt="2019-03-26T15:10:56.342" v="114" actId="478"/>
          <ac:spMkLst>
            <pc:docMk/>
            <pc:sldMk cId="1945224185" sldId="281"/>
            <ac:spMk id="42" creationId="{A0C9450B-511E-422B-84F7-9DCB71AFEFE7}"/>
          </ac:spMkLst>
        </pc:spChg>
        <pc:spChg chg="del">
          <ac:chgData name="Sam Lister" userId="3e992148-54bd-4f3a-9212-2d9cdaa610f9" providerId="ADAL" clId="{C5F51985-045A-470C-8C28-AAA534A1168F}" dt="2019-03-26T15:10:59.199" v="115" actId="478"/>
          <ac:spMkLst>
            <pc:docMk/>
            <pc:sldMk cId="1945224185" sldId="281"/>
            <ac:spMk id="43" creationId="{7B881150-12E1-4AA4-951C-C52CE20AC946}"/>
          </ac:spMkLst>
        </pc:spChg>
      </pc:sldChg>
      <pc:sldChg chg="del">
        <pc:chgData name="Sam Lister" userId="3e992148-54bd-4f3a-9212-2d9cdaa610f9" providerId="ADAL" clId="{C5F51985-045A-470C-8C28-AAA534A1168F}" dt="2019-03-26T16:04:30.209" v="336" actId="2696"/>
        <pc:sldMkLst>
          <pc:docMk/>
          <pc:sldMk cId="1878041769" sldId="296"/>
        </pc:sldMkLst>
      </pc:sldChg>
      <pc:sldChg chg="del ord">
        <pc:chgData name="Sam Lister" userId="3e992148-54bd-4f3a-9212-2d9cdaa610f9" providerId="ADAL" clId="{C5F51985-045A-470C-8C28-AAA534A1168F}" dt="2019-03-26T16:04:23.890" v="335" actId="2696"/>
        <pc:sldMkLst>
          <pc:docMk/>
          <pc:sldMk cId="2108075778" sldId="298"/>
        </pc:sldMkLst>
      </pc:sldChg>
      <pc:sldChg chg="addSp delSp modSp">
        <pc:chgData name="Sam Lister" userId="3e992148-54bd-4f3a-9212-2d9cdaa610f9" providerId="ADAL" clId="{C5F51985-045A-470C-8C28-AAA534A1168F}" dt="2019-03-26T16:38:58.078" v="536" actId="14100"/>
        <pc:sldMkLst>
          <pc:docMk/>
          <pc:sldMk cId="3029398814" sldId="313"/>
        </pc:sldMkLst>
        <pc:spChg chg="add del">
          <ac:chgData name="Sam Lister" userId="3e992148-54bd-4f3a-9212-2d9cdaa610f9" providerId="ADAL" clId="{C5F51985-045A-470C-8C28-AAA534A1168F}" dt="2019-03-26T16:23:23.452" v="419" actId="478"/>
          <ac:spMkLst>
            <pc:docMk/>
            <pc:sldMk cId="3029398814" sldId="313"/>
            <ac:spMk id="5" creationId="{6BE0D93D-920B-479A-81CA-8EFA9C13DE22}"/>
          </ac:spMkLst>
        </pc:spChg>
        <pc:spChg chg="mod">
          <ac:chgData name="Sam Lister" userId="3e992148-54bd-4f3a-9212-2d9cdaa610f9" providerId="ADAL" clId="{C5F51985-045A-470C-8C28-AAA534A1168F}" dt="2019-03-26T16:38:58.078" v="536" actId="14100"/>
          <ac:spMkLst>
            <pc:docMk/>
            <pc:sldMk cId="3029398814" sldId="313"/>
            <ac:spMk id="6" creationId="{897D89CD-7C2A-4508-A012-30316C5F223D}"/>
          </ac:spMkLst>
        </pc:spChg>
        <pc:spChg chg="mod">
          <ac:chgData name="Sam Lister" userId="3e992148-54bd-4f3a-9212-2d9cdaa610f9" providerId="ADAL" clId="{C5F51985-045A-470C-8C28-AAA534A1168F}" dt="2019-03-26T15:57:39.983" v="244" actId="20577"/>
          <ac:spMkLst>
            <pc:docMk/>
            <pc:sldMk cId="3029398814" sldId="313"/>
            <ac:spMk id="7" creationId="{6DF588AD-22D1-4C89-B3D6-CF0DE6C3A507}"/>
          </ac:spMkLst>
        </pc:spChg>
        <pc:spChg chg="mod">
          <ac:chgData name="Sam Lister" userId="3e992148-54bd-4f3a-9212-2d9cdaa610f9" providerId="ADAL" clId="{C5F51985-045A-470C-8C28-AAA534A1168F}" dt="2019-03-26T15:57:58.869" v="254" actId="20577"/>
          <ac:spMkLst>
            <pc:docMk/>
            <pc:sldMk cId="3029398814" sldId="313"/>
            <ac:spMk id="12" creationId="{C6E158D6-C218-4359-A18A-A838EF609347}"/>
          </ac:spMkLst>
        </pc:spChg>
        <pc:spChg chg="mod">
          <ac:chgData name="Sam Lister" userId="3e992148-54bd-4f3a-9212-2d9cdaa610f9" providerId="ADAL" clId="{C5F51985-045A-470C-8C28-AAA534A1168F}" dt="2019-03-26T15:57:48.892" v="252" actId="20577"/>
          <ac:spMkLst>
            <pc:docMk/>
            <pc:sldMk cId="3029398814" sldId="313"/>
            <ac:spMk id="23" creationId="{78EDCA7C-10D6-4511-AEBD-88D901B4E177}"/>
          </ac:spMkLst>
        </pc:spChg>
        <pc:spChg chg="mod">
          <ac:chgData name="Sam Lister" userId="3e992148-54bd-4f3a-9212-2d9cdaa610f9" providerId="ADAL" clId="{C5F51985-045A-470C-8C28-AAA534A1168F}" dt="2019-03-26T15:57:30.095" v="236" actId="20577"/>
          <ac:spMkLst>
            <pc:docMk/>
            <pc:sldMk cId="3029398814" sldId="313"/>
            <ac:spMk id="24" creationId="{394F8152-0C96-4FED-8D2E-D3BB5C9B3B6D}"/>
          </ac:spMkLst>
        </pc:spChg>
        <pc:spChg chg="mod">
          <ac:chgData name="Sam Lister" userId="3e992148-54bd-4f3a-9212-2d9cdaa610f9" providerId="ADAL" clId="{C5F51985-045A-470C-8C28-AAA534A1168F}" dt="2019-03-26T15:57:37.408" v="243" actId="20577"/>
          <ac:spMkLst>
            <pc:docMk/>
            <pc:sldMk cId="3029398814" sldId="313"/>
            <ac:spMk id="25" creationId="{936A9D88-86BB-481C-AF17-076F9EC6E387}"/>
          </ac:spMkLst>
        </pc:spChg>
        <pc:spChg chg="mod">
          <ac:chgData name="Sam Lister" userId="3e992148-54bd-4f3a-9212-2d9cdaa610f9" providerId="ADAL" clId="{C5F51985-045A-470C-8C28-AAA534A1168F}" dt="2019-03-26T15:57:34.382" v="242" actId="20577"/>
          <ac:spMkLst>
            <pc:docMk/>
            <pc:sldMk cId="3029398814" sldId="313"/>
            <ac:spMk id="26" creationId="{DF69AC57-34E7-4C5B-8FEB-FE95C95A6480}"/>
          </ac:spMkLst>
        </pc:spChg>
        <pc:spChg chg="del mod">
          <ac:chgData name="Sam Lister" userId="3e992148-54bd-4f3a-9212-2d9cdaa610f9" providerId="ADAL" clId="{C5F51985-045A-470C-8C28-AAA534A1168F}" dt="2019-03-26T15:59:58.288" v="304" actId="478"/>
          <ac:spMkLst>
            <pc:docMk/>
            <pc:sldMk cId="3029398814" sldId="313"/>
            <ac:spMk id="32" creationId="{502C5F09-95AF-4224-94E7-908EA96C049C}"/>
          </ac:spMkLst>
        </pc:spChg>
        <pc:spChg chg="mod">
          <ac:chgData name="Sam Lister" userId="3e992148-54bd-4f3a-9212-2d9cdaa610f9" providerId="ADAL" clId="{C5F51985-045A-470C-8C28-AAA534A1168F}" dt="2019-03-26T15:57:53.851" v="253" actId="20577"/>
          <ac:spMkLst>
            <pc:docMk/>
            <pc:sldMk cId="3029398814" sldId="313"/>
            <ac:spMk id="37" creationId="{6849BB98-D215-4008-B348-F130DAFE83BA}"/>
          </ac:spMkLst>
        </pc:spChg>
        <pc:spChg chg="mod">
          <ac:chgData name="Sam Lister" userId="3e992148-54bd-4f3a-9212-2d9cdaa610f9" providerId="ADAL" clId="{C5F51985-045A-470C-8C28-AAA534A1168F}" dt="2019-03-26T16:06:06.475" v="417" actId="20577"/>
          <ac:spMkLst>
            <pc:docMk/>
            <pc:sldMk cId="3029398814" sldId="313"/>
            <ac:spMk id="38" creationId="{A90C8F3F-1801-4D1D-B564-DBC759A5B3EE}"/>
          </ac:spMkLst>
        </pc:spChg>
        <pc:spChg chg="mod">
          <ac:chgData name="Sam Lister" userId="3e992148-54bd-4f3a-9212-2d9cdaa610f9" providerId="ADAL" clId="{C5F51985-045A-470C-8C28-AAA534A1168F}" dt="2019-03-26T15:58:05.647" v="256" actId="20577"/>
          <ac:spMkLst>
            <pc:docMk/>
            <pc:sldMk cId="3029398814" sldId="313"/>
            <ac:spMk id="39" creationId="{F5DB152B-47F7-4BF8-8743-9C000F09D1A0}"/>
          </ac:spMkLst>
        </pc:spChg>
        <pc:picChg chg="add mod">
          <ac:chgData name="Sam Lister" userId="3e992148-54bd-4f3a-9212-2d9cdaa610f9" providerId="ADAL" clId="{C5F51985-045A-470C-8C28-AAA534A1168F}" dt="2019-03-26T16:38:15.199" v="443" actId="14100"/>
          <ac:picMkLst>
            <pc:docMk/>
            <pc:sldMk cId="3029398814" sldId="313"/>
            <ac:picMk id="33" creationId="{AD00A522-E528-44B8-B482-D118A312A34E}"/>
          </ac:picMkLst>
        </pc:picChg>
      </pc:sldChg>
      <pc:sldChg chg="delSp modSp del">
        <pc:chgData name="Sam Lister" userId="3e992148-54bd-4f3a-9212-2d9cdaa610f9" providerId="ADAL" clId="{C5F51985-045A-470C-8C28-AAA534A1168F}" dt="2019-03-26T15:09:52.026" v="41" actId="2696"/>
        <pc:sldMkLst>
          <pc:docMk/>
          <pc:sldMk cId="2849231117" sldId="876"/>
        </pc:sldMkLst>
        <pc:spChg chg="del mod">
          <ac:chgData name="Sam Lister" userId="3e992148-54bd-4f3a-9212-2d9cdaa610f9" providerId="ADAL" clId="{C5F51985-045A-470C-8C28-AAA534A1168F}" dt="2019-03-26T15:09:51.191" v="40"/>
          <ac:spMkLst>
            <pc:docMk/>
            <pc:sldMk cId="2849231117" sldId="876"/>
            <ac:spMk id="4" creationId="{B9E04BF0-707A-415C-B19D-D7F6A7F54AE5}"/>
          </ac:spMkLst>
        </pc:spChg>
      </pc:sldChg>
      <pc:sldChg chg="add del">
        <pc:chgData name="Sam Lister" userId="3e992148-54bd-4f3a-9212-2d9cdaa610f9" providerId="ADAL" clId="{C5F51985-045A-470C-8C28-AAA534A1168F}" dt="2019-03-26T15:07:42.691" v="16"/>
        <pc:sldMkLst>
          <pc:docMk/>
          <pc:sldMk cId="649629388" sldId="879"/>
        </pc:sldMkLst>
      </pc:sldChg>
      <pc:sldChg chg="delSp modSp">
        <pc:chgData name="Sam Lister" userId="3e992148-54bd-4f3a-9212-2d9cdaa610f9" providerId="ADAL" clId="{C5F51985-045A-470C-8C28-AAA534A1168F}" dt="2019-03-26T15:08:03.241" v="29" actId="20577"/>
        <pc:sldMkLst>
          <pc:docMk/>
          <pc:sldMk cId="2022272789" sldId="879"/>
        </pc:sldMkLst>
        <pc:spChg chg="mod">
          <ac:chgData name="Sam Lister" userId="3e992148-54bd-4f3a-9212-2d9cdaa610f9" providerId="ADAL" clId="{C5F51985-045A-470C-8C28-AAA534A1168F}" dt="2019-03-26T15:08:03.241" v="29" actId="20577"/>
          <ac:spMkLst>
            <pc:docMk/>
            <pc:sldMk cId="2022272789" sldId="879"/>
            <ac:spMk id="2" creationId="{E55C46E0-CA79-684A-9EAE-6189C237EA48}"/>
          </ac:spMkLst>
        </pc:spChg>
        <pc:spChg chg="del">
          <ac:chgData name="Sam Lister" userId="3e992148-54bd-4f3a-9212-2d9cdaa610f9" providerId="ADAL" clId="{C5F51985-045A-470C-8C28-AAA534A1168F}" dt="2019-03-26T15:07:59.517" v="20" actId="478"/>
          <ac:spMkLst>
            <pc:docMk/>
            <pc:sldMk cId="2022272789" sldId="879"/>
            <ac:spMk id="14" creationId="{7A4E7863-3BBA-45DA-B6D3-494E22149DD3}"/>
          </ac:spMkLst>
        </pc:spChg>
      </pc:sldChg>
    </pc:docChg>
  </pc:docChgLst>
  <pc:docChgLst>
    <pc:chgData name="Sam Lister" userId="3e992148-54bd-4f3a-9212-2d9cdaa610f9" providerId="ADAL" clId="{FF5CA557-2E70-4C1F-869A-8E7F36108103}"/>
    <pc:docChg chg="undo custSel delSld modSld">
      <pc:chgData name="Sam Lister" userId="3e992148-54bd-4f3a-9212-2d9cdaa610f9" providerId="ADAL" clId="{FF5CA557-2E70-4C1F-869A-8E7F36108103}" dt="2019-03-26T23:27:29.585" v="2819" actId="167"/>
      <pc:docMkLst>
        <pc:docMk/>
      </pc:docMkLst>
      <pc:sldChg chg="modSp">
        <pc:chgData name="Sam Lister" userId="3e992148-54bd-4f3a-9212-2d9cdaa610f9" providerId="ADAL" clId="{FF5CA557-2E70-4C1F-869A-8E7F36108103}" dt="2019-03-26T23:25:27.540" v="2817" actId="20577"/>
        <pc:sldMkLst>
          <pc:docMk/>
          <pc:sldMk cId="2159268217" sldId="256"/>
        </pc:sldMkLst>
        <pc:spChg chg="mod">
          <ac:chgData name="Sam Lister" userId="3e992148-54bd-4f3a-9212-2d9cdaa610f9" providerId="ADAL" clId="{FF5CA557-2E70-4C1F-869A-8E7F36108103}" dt="2019-03-26T23:25:27.540" v="2817" actId="20577"/>
          <ac:spMkLst>
            <pc:docMk/>
            <pc:sldMk cId="2159268217" sldId="256"/>
            <ac:spMk id="2" creationId="{00000000-0000-0000-0000-000000000000}"/>
          </ac:spMkLst>
        </pc:spChg>
      </pc:sldChg>
      <pc:sldChg chg="delSp modSp">
        <pc:chgData name="Sam Lister" userId="3e992148-54bd-4f3a-9212-2d9cdaa610f9" providerId="ADAL" clId="{FF5CA557-2E70-4C1F-869A-8E7F36108103}" dt="2019-03-26T22:10:04.388" v="458"/>
        <pc:sldMkLst>
          <pc:docMk/>
          <pc:sldMk cId="1945224185" sldId="281"/>
        </pc:sldMkLst>
        <pc:spChg chg="del mod">
          <ac:chgData name="Sam Lister" userId="3e992148-54bd-4f3a-9212-2d9cdaa610f9" providerId="ADAL" clId="{FF5CA557-2E70-4C1F-869A-8E7F36108103}" dt="2019-03-26T22:10:04.388" v="458"/>
          <ac:spMkLst>
            <pc:docMk/>
            <pc:sldMk cId="1945224185" sldId="281"/>
            <ac:spMk id="27" creationId="{31F4435A-0F8A-4D94-816C-62F7A8F62F15}"/>
          </ac:spMkLst>
        </pc:spChg>
        <pc:spChg chg="mod">
          <ac:chgData name="Sam Lister" userId="3e992148-54bd-4f3a-9212-2d9cdaa610f9" providerId="ADAL" clId="{FF5CA557-2E70-4C1F-869A-8E7F36108103}" dt="2019-03-26T22:09:21.152" v="455" actId="1038"/>
          <ac:spMkLst>
            <pc:docMk/>
            <pc:sldMk cId="1945224185" sldId="281"/>
            <ac:spMk id="39" creationId="{866CFB20-4D64-4974-8374-E064D23321DD}"/>
          </ac:spMkLst>
        </pc:spChg>
      </pc:sldChg>
      <pc:sldChg chg="modSp">
        <pc:chgData name="Sam Lister" userId="3e992148-54bd-4f3a-9212-2d9cdaa610f9" providerId="ADAL" clId="{FF5CA557-2E70-4C1F-869A-8E7F36108103}" dt="2019-03-26T23:27:29.585" v="2819" actId="167"/>
        <pc:sldMkLst>
          <pc:docMk/>
          <pc:sldMk cId="3029398814" sldId="313"/>
        </pc:sldMkLst>
        <pc:spChg chg="mod">
          <ac:chgData name="Sam Lister" userId="3e992148-54bd-4f3a-9212-2d9cdaa610f9" providerId="ADAL" clId="{FF5CA557-2E70-4C1F-869A-8E7F36108103}" dt="2019-03-26T22:11:54.658" v="466" actId="20577"/>
          <ac:spMkLst>
            <pc:docMk/>
            <pc:sldMk cId="3029398814" sldId="313"/>
            <ac:spMk id="24" creationId="{394F8152-0C96-4FED-8D2E-D3BB5C9B3B6D}"/>
          </ac:spMkLst>
        </pc:spChg>
        <pc:spChg chg="mod">
          <ac:chgData name="Sam Lister" userId="3e992148-54bd-4f3a-9212-2d9cdaa610f9" providerId="ADAL" clId="{FF5CA557-2E70-4C1F-869A-8E7F36108103}" dt="2019-03-26T22:12:10.968" v="468" actId="20577"/>
          <ac:spMkLst>
            <pc:docMk/>
            <pc:sldMk cId="3029398814" sldId="313"/>
            <ac:spMk id="26" creationId="{DF69AC57-34E7-4C5B-8FEB-FE95C95A6480}"/>
          </ac:spMkLst>
        </pc:spChg>
        <pc:spChg chg="mod ord">
          <ac:chgData name="Sam Lister" userId="3e992148-54bd-4f3a-9212-2d9cdaa610f9" providerId="ADAL" clId="{FF5CA557-2E70-4C1F-869A-8E7F36108103}" dt="2019-03-26T23:27:29.585" v="2819" actId="167"/>
          <ac:spMkLst>
            <pc:docMk/>
            <pc:sldMk cId="3029398814" sldId="313"/>
            <ac:spMk id="40" creationId="{A76A1719-D798-45DE-8532-08B56F71958D}"/>
          </ac:spMkLst>
        </pc:spChg>
      </pc:sldChg>
      <pc:sldChg chg="modSp del">
        <pc:chgData name="Sam Lister" userId="3e992148-54bd-4f3a-9212-2d9cdaa610f9" providerId="ADAL" clId="{FF5CA557-2E70-4C1F-869A-8E7F36108103}" dt="2019-03-26T23:15:44.583" v="2444" actId="2696"/>
        <pc:sldMkLst>
          <pc:docMk/>
          <pc:sldMk cId="4073687850" sldId="875"/>
        </pc:sldMkLst>
        <pc:spChg chg="mod">
          <ac:chgData name="Sam Lister" userId="3e992148-54bd-4f3a-9212-2d9cdaa610f9" providerId="ADAL" clId="{FF5CA557-2E70-4C1F-869A-8E7F36108103}" dt="2019-03-26T23:12:46.603" v="2359"/>
          <ac:spMkLst>
            <pc:docMk/>
            <pc:sldMk cId="4073687850" sldId="875"/>
            <ac:spMk id="21" creationId="{00000000-0000-0000-0000-000000000000}"/>
          </ac:spMkLst>
        </pc:spChg>
      </pc:sldChg>
      <pc:sldChg chg="modSp">
        <pc:chgData name="Sam Lister" userId="3e992148-54bd-4f3a-9212-2d9cdaa610f9" providerId="ADAL" clId="{FF5CA557-2E70-4C1F-869A-8E7F36108103}" dt="2019-03-26T23:24:05.129" v="2803" actId="113"/>
        <pc:sldMkLst>
          <pc:docMk/>
          <pc:sldMk cId="2206087576" sldId="877"/>
        </pc:sldMkLst>
        <pc:spChg chg="mod">
          <ac:chgData name="Sam Lister" userId="3e992148-54bd-4f3a-9212-2d9cdaa610f9" providerId="ADAL" clId="{FF5CA557-2E70-4C1F-869A-8E7F36108103}" dt="2019-03-26T23:24:05.129" v="2803" actId="113"/>
          <ac:spMkLst>
            <pc:docMk/>
            <pc:sldMk cId="2206087576" sldId="877"/>
            <ac:spMk id="2" creationId="{85D0F064-0687-4721-A9D6-7EE874AC2380}"/>
          </ac:spMkLst>
        </pc:spChg>
        <pc:spChg chg="mod">
          <ac:chgData name="Sam Lister" userId="3e992148-54bd-4f3a-9212-2d9cdaa610f9" providerId="ADAL" clId="{FF5CA557-2E70-4C1F-869A-8E7F36108103}" dt="2019-03-26T23:15:56.574" v="2464" actId="113"/>
          <ac:spMkLst>
            <pc:docMk/>
            <pc:sldMk cId="2206087576" sldId="877"/>
            <ac:spMk id="6" creationId="{00000000-0000-0000-0000-000000000000}"/>
          </ac:spMkLst>
        </pc:spChg>
      </pc:sldChg>
      <pc:sldChg chg="modSp modNotesTx">
        <pc:chgData name="Sam Lister" userId="3e992148-54bd-4f3a-9212-2d9cdaa610f9" providerId="ADAL" clId="{FF5CA557-2E70-4C1F-869A-8E7F36108103}" dt="2019-03-26T23:22:02.551" v="2774" actId="20577"/>
        <pc:sldMkLst>
          <pc:docMk/>
          <pc:sldMk cId="2858644449" sldId="878"/>
        </pc:sldMkLst>
        <pc:spChg chg="mod">
          <ac:chgData name="Sam Lister" userId="3e992148-54bd-4f3a-9212-2d9cdaa610f9" providerId="ADAL" clId="{FF5CA557-2E70-4C1F-869A-8E7F36108103}" dt="2019-03-26T23:22:02.551" v="2774" actId="20577"/>
          <ac:spMkLst>
            <pc:docMk/>
            <pc:sldMk cId="2858644449" sldId="878"/>
            <ac:spMk id="2" creationId="{545C8C77-5A8B-41D9-9CD5-A955A04E1BB7}"/>
          </ac:spMkLst>
        </pc:spChg>
        <pc:spChg chg="mod">
          <ac:chgData name="Sam Lister" userId="3e992148-54bd-4f3a-9212-2d9cdaa610f9" providerId="ADAL" clId="{FF5CA557-2E70-4C1F-869A-8E7F36108103}" dt="2019-03-26T23:01:41.085" v="1939" actId="20577"/>
          <ac:spMkLst>
            <pc:docMk/>
            <pc:sldMk cId="2858644449" sldId="878"/>
            <ac:spMk id="21" creationId="{61046E8D-C3ED-42EB-B74A-C32727676C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A8AB-2075-4489-9BEC-766FD157C66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86ED-EC3E-4906-978D-3612252B4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7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8A8D-C6C0-4FE4-AE00-5F92B92A8CCF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911DC-963C-42DC-8184-A0850127E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1)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 areas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 contribute £246 billion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(16.4% of England’s economy). 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</a:t>
            </a:r>
            <a:r>
              <a:rPr lang="en-GB" sz="1200" b="0" dirty="0">
                <a:solidFill>
                  <a:srgbClr val="134173"/>
                </a:solidFill>
                <a:latin typeface="Calibri" panose="020F0502020204030204" pitchFamily="34" charset="0"/>
              </a:rPr>
              <a:t>capital investment per employee in predominantly rural areas - London was around £6,500, compared with £5,300 in predominantly urban areas excluding London, and £5,100 in predominantly rural areas.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£37bn NPIF - Rural businesses face challenges – rural areas are more dispersed and benefit less from agglomeration effects; digital connectivity and transport links. </a:t>
            </a:r>
          </a:p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 Big question going into the SR – the big challenge (biggest in SR?); what barriers, smaller pool of skilled labour on which to draw.  Role of SAPs.</a:t>
            </a:r>
          </a:p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0.5m businesses registered in rural areas; 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employ 3.5 million people (13%); 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more firms per capita in rural areas than in urban areas, and proportionally more SMEs (72% vs 41%)</a:t>
            </a:r>
          </a:p>
          <a:p>
            <a:pPr rtl="0" fontAlgn="base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-15% of registered businesses, 7.7% of people employed and approx. 2% of productivity (GVA) is attributable the agriculture, fisheries and forestry sectors in rural areas.   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/>
              <a:t>5) At NPH discussion – </a:t>
            </a:r>
          </a:p>
          <a:p>
            <a:endParaRPr lang="en-US" dirty="0"/>
          </a:p>
          <a:p>
            <a:r>
              <a:rPr lang="en-US" dirty="0"/>
              <a:t>Emma Bridgewater – campaign for protection of rural England.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3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5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352928" cy="8640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0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D4B44B-C4B2-4563-BB60-2A0B46AD2B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98272" cy="5715000"/>
          </a:xfrm>
          <a:custGeom>
            <a:avLst/>
            <a:gdLst>
              <a:gd name="connsiteX0" fmla="*/ 832757 w 3331029"/>
              <a:gd name="connsiteY0" fmla="*/ 0 h 5715000"/>
              <a:gd name="connsiteX1" fmla="*/ 3331029 w 3331029"/>
              <a:gd name="connsiteY1" fmla="*/ 0 h 5715000"/>
              <a:gd name="connsiteX2" fmla="*/ 2498272 w 3331029"/>
              <a:gd name="connsiteY2" fmla="*/ 5715000 h 5715000"/>
              <a:gd name="connsiteX3" fmla="*/ 0 w 3331029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9" h="5715000">
                <a:moveTo>
                  <a:pt x="832757" y="0"/>
                </a:moveTo>
                <a:lnTo>
                  <a:pt x="3331029" y="0"/>
                </a:lnTo>
                <a:lnTo>
                  <a:pt x="2498272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98174B-9373-4F6B-94D5-6EFCFC6B65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88004" y="1143000"/>
            <a:ext cx="2498272" cy="5715000"/>
          </a:xfrm>
          <a:custGeom>
            <a:avLst/>
            <a:gdLst>
              <a:gd name="connsiteX0" fmla="*/ 832757 w 3331029"/>
              <a:gd name="connsiteY0" fmla="*/ 0 h 5715000"/>
              <a:gd name="connsiteX1" fmla="*/ 3331029 w 3331029"/>
              <a:gd name="connsiteY1" fmla="*/ 0 h 5715000"/>
              <a:gd name="connsiteX2" fmla="*/ 2498272 w 3331029"/>
              <a:gd name="connsiteY2" fmla="*/ 5715000 h 5715000"/>
              <a:gd name="connsiteX3" fmla="*/ 0 w 3331029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9" h="5715000">
                <a:moveTo>
                  <a:pt x="832757" y="0"/>
                </a:moveTo>
                <a:lnTo>
                  <a:pt x="3331029" y="0"/>
                </a:lnTo>
                <a:lnTo>
                  <a:pt x="2498272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B6BD59-8CED-4CBD-ABB2-B418B5BBC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597" y="1077688"/>
            <a:ext cx="8168368" cy="4784271"/>
          </a:xfrm>
          <a:custGeom>
            <a:avLst/>
            <a:gdLst>
              <a:gd name="connsiteX0" fmla="*/ 0 w 9356272"/>
              <a:gd name="connsiteY0" fmla="*/ 0 h 4784271"/>
              <a:gd name="connsiteX1" fmla="*/ 9356272 w 9356272"/>
              <a:gd name="connsiteY1" fmla="*/ 0 h 4784271"/>
              <a:gd name="connsiteX2" fmla="*/ 9356272 w 9356272"/>
              <a:gd name="connsiteY2" fmla="*/ 4784271 h 4784271"/>
              <a:gd name="connsiteX3" fmla="*/ 0 w 9356272"/>
              <a:gd name="connsiteY3" fmla="*/ 4784271 h 478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6272" h="4784271">
                <a:moveTo>
                  <a:pt x="0" y="0"/>
                </a:moveTo>
                <a:lnTo>
                  <a:pt x="9356272" y="0"/>
                </a:lnTo>
                <a:lnTo>
                  <a:pt x="9356272" y="4784271"/>
                </a:lnTo>
                <a:lnTo>
                  <a:pt x="0" y="47842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2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8258B6-16F0-4ED8-B1E5-54829498FB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490" y="0"/>
            <a:ext cx="1914685" cy="5883666"/>
          </a:xfrm>
          <a:custGeom>
            <a:avLst/>
            <a:gdLst>
              <a:gd name="connsiteX0" fmla="*/ 0 w 2552913"/>
              <a:gd name="connsiteY0" fmla="*/ 0 h 5883666"/>
              <a:gd name="connsiteX1" fmla="*/ 2552913 w 2552913"/>
              <a:gd name="connsiteY1" fmla="*/ 0 h 5883666"/>
              <a:gd name="connsiteX2" fmla="*/ 2552913 w 2552913"/>
              <a:gd name="connsiteY2" fmla="*/ 5883666 h 5883666"/>
              <a:gd name="connsiteX3" fmla="*/ 0 w 2552913"/>
              <a:gd name="connsiteY3" fmla="*/ 5883666 h 588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913" h="5883666">
                <a:moveTo>
                  <a:pt x="0" y="0"/>
                </a:moveTo>
                <a:lnTo>
                  <a:pt x="2552913" y="0"/>
                </a:lnTo>
                <a:lnTo>
                  <a:pt x="2552913" y="5883666"/>
                </a:lnTo>
                <a:lnTo>
                  <a:pt x="0" y="58836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CF43B73-40CE-43CE-8093-A2AA26C670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6539" y="349188"/>
            <a:ext cx="1379222" cy="4238234"/>
          </a:xfrm>
          <a:custGeom>
            <a:avLst/>
            <a:gdLst>
              <a:gd name="connsiteX0" fmla="*/ 0 w 1838963"/>
              <a:gd name="connsiteY0" fmla="*/ 0 h 4238234"/>
              <a:gd name="connsiteX1" fmla="*/ 1838963 w 1838963"/>
              <a:gd name="connsiteY1" fmla="*/ 0 h 4238234"/>
              <a:gd name="connsiteX2" fmla="*/ 1838963 w 1838963"/>
              <a:gd name="connsiteY2" fmla="*/ 4238234 h 4238234"/>
              <a:gd name="connsiteX3" fmla="*/ 0 w 1838963"/>
              <a:gd name="connsiteY3" fmla="*/ 4238234 h 423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963" h="4238234">
                <a:moveTo>
                  <a:pt x="0" y="0"/>
                </a:moveTo>
                <a:lnTo>
                  <a:pt x="1838963" y="0"/>
                </a:lnTo>
                <a:lnTo>
                  <a:pt x="1838963" y="4238234"/>
                </a:lnTo>
                <a:lnTo>
                  <a:pt x="0" y="42382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D3833F3-D865-441C-BEDE-29611AC2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5123" y="655229"/>
            <a:ext cx="1020624" cy="3136294"/>
          </a:xfrm>
          <a:custGeom>
            <a:avLst/>
            <a:gdLst>
              <a:gd name="connsiteX0" fmla="*/ 0 w 1360832"/>
              <a:gd name="connsiteY0" fmla="*/ 0 h 3136294"/>
              <a:gd name="connsiteX1" fmla="*/ 1360832 w 1360832"/>
              <a:gd name="connsiteY1" fmla="*/ 0 h 3136294"/>
              <a:gd name="connsiteX2" fmla="*/ 1360832 w 1360832"/>
              <a:gd name="connsiteY2" fmla="*/ 3136294 h 3136294"/>
              <a:gd name="connsiteX3" fmla="*/ 0 w 1360832"/>
              <a:gd name="connsiteY3" fmla="*/ 3136294 h 31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832" h="3136294">
                <a:moveTo>
                  <a:pt x="0" y="0"/>
                </a:moveTo>
                <a:lnTo>
                  <a:pt x="1360832" y="0"/>
                </a:lnTo>
                <a:lnTo>
                  <a:pt x="1360832" y="3136294"/>
                </a:lnTo>
                <a:lnTo>
                  <a:pt x="0" y="31362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FEF7C4-EE79-491A-A988-9B5598C090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394" y="2"/>
            <a:ext cx="3796393" cy="3110593"/>
          </a:xfrm>
          <a:custGeom>
            <a:avLst/>
            <a:gdLst>
              <a:gd name="connsiteX0" fmla="*/ 0 w 5061857"/>
              <a:gd name="connsiteY0" fmla="*/ 0 h 3110593"/>
              <a:gd name="connsiteX1" fmla="*/ 5061857 w 5061857"/>
              <a:gd name="connsiteY1" fmla="*/ 0 h 3110593"/>
              <a:gd name="connsiteX2" fmla="*/ 5061857 w 5061857"/>
              <a:gd name="connsiteY2" fmla="*/ 3110593 h 3110593"/>
              <a:gd name="connsiteX3" fmla="*/ 0 w 5061857"/>
              <a:gd name="connsiteY3" fmla="*/ 3110593 h 31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1857" h="3110593">
                <a:moveTo>
                  <a:pt x="0" y="0"/>
                </a:moveTo>
                <a:lnTo>
                  <a:pt x="5061857" y="0"/>
                </a:lnTo>
                <a:lnTo>
                  <a:pt x="5061857" y="3110593"/>
                </a:lnTo>
                <a:lnTo>
                  <a:pt x="0" y="31105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072A8F-6DA4-4C09-AED6-9B4194E32A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394" y="3419869"/>
            <a:ext cx="3796393" cy="2801319"/>
          </a:xfrm>
          <a:custGeom>
            <a:avLst/>
            <a:gdLst>
              <a:gd name="connsiteX0" fmla="*/ 0 w 5061857"/>
              <a:gd name="connsiteY0" fmla="*/ 0 h 2801319"/>
              <a:gd name="connsiteX1" fmla="*/ 5061857 w 5061857"/>
              <a:gd name="connsiteY1" fmla="*/ 0 h 2801319"/>
              <a:gd name="connsiteX2" fmla="*/ 5061857 w 5061857"/>
              <a:gd name="connsiteY2" fmla="*/ 2801319 h 2801319"/>
              <a:gd name="connsiteX3" fmla="*/ 0 w 5061857"/>
              <a:gd name="connsiteY3" fmla="*/ 2801319 h 280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1857" h="2801319">
                <a:moveTo>
                  <a:pt x="0" y="0"/>
                </a:moveTo>
                <a:lnTo>
                  <a:pt x="5061857" y="0"/>
                </a:lnTo>
                <a:lnTo>
                  <a:pt x="5061857" y="2801319"/>
                </a:lnTo>
                <a:lnTo>
                  <a:pt x="0" y="28013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277167-289C-49A5-8A08-D886AA030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293" y="963386"/>
            <a:ext cx="3740342" cy="2465614"/>
          </a:xfrm>
          <a:custGeom>
            <a:avLst/>
            <a:gdLst>
              <a:gd name="connsiteX0" fmla="*/ 0 w 4987122"/>
              <a:gd name="connsiteY0" fmla="*/ 0 h 2465614"/>
              <a:gd name="connsiteX1" fmla="*/ 4987122 w 4987122"/>
              <a:gd name="connsiteY1" fmla="*/ 0 h 2465614"/>
              <a:gd name="connsiteX2" fmla="*/ 4987122 w 4987122"/>
              <a:gd name="connsiteY2" fmla="*/ 2465614 h 2465614"/>
              <a:gd name="connsiteX3" fmla="*/ 0 w 4987122"/>
              <a:gd name="connsiteY3" fmla="*/ 2465614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122" h="2465614">
                <a:moveTo>
                  <a:pt x="0" y="0"/>
                </a:moveTo>
                <a:lnTo>
                  <a:pt x="4987122" y="0"/>
                </a:lnTo>
                <a:lnTo>
                  <a:pt x="4987122" y="2465614"/>
                </a:lnTo>
                <a:lnTo>
                  <a:pt x="0" y="2465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88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4A8C5-9376-43DD-A215-15B17EE009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0634" y="963386"/>
            <a:ext cx="3740342" cy="2465614"/>
          </a:xfrm>
          <a:custGeom>
            <a:avLst/>
            <a:gdLst>
              <a:gd name="connsiteX0" fmla="*/ 0 w 4987122"/>
              <a:gd name="connsiteY0" fmla="*/ 0 h 2465614"/>
              <a:gd name="connsiteX1" fmla="*/ 4987122 w 4987122"/>
              <a:gd name="connsiteY1" fmla="*/ 0 h 2465614"/>
              <a:gd name="connsiteX2" fmla="*/ 4987122 w 4987122"/>
              <a:gd name="connsiteY2" fmla="*/ 2465614 h 2465614"/>
              <a:gd name="connsiteX3" fmla="*/ 0 w 4987122"/>
              <a:gd name="connsiteY3" fmla="*/ 2465614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122" h="2465614">
                <a:moveTo>
                  <a:pt x="0" y="0"/>
                </a:moveTo>
                <a:lnTo>
                  <a:pt x="4987122" y="0"/>
                </a:lnTo>
                <a:lnTo>
                  <a:pt x="4987122" y="2465614"/>
                </a:lnTo>
                <a:lnTo>
                  <a:pt x="0" y="2465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88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6958F34-F759-41BE-A9C6-E69B359A06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0634" y="3429000"/>
            <a:ext cx="3740342" cy="2465614"/>
          </a:xfrm>
          <a:custGeom>
            <a:avLst/>
            <a:gdLst>
              <a:gd name="connsiteX0" fmla="*/ 0 w 4987122"/>
              <a:gd name="connsiteY0" fmla="*/ 0 h 2465614"/>
              <a:gd name="connsiteX1" fmla="*/ 4987122 w 4987122"/>
              <a:gd name="connsiteY1" fmla="*/ 0 h 2465614"/>
              <a:gd name="connsiteX2" fmla="*/ 4987122 w 4987122"/>
              <a:gd name="connsiteY2" fmla="*/ 2465614 h 2465614"/>
              <a:gd name="connsiteX3" fmla="*/ 0 w 4987122"/>
              <a:gd name="connsiteY3" fmla="*/ 2465614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122" h="2465614">
                <a:moveTo>
                  <a:pt x="0" y="0"/>
                </a:moveTo>
                <a:lnTo>
                  <a:pt x="4987122" y="0"/>
                </a:lnTo>
                <a:lnTo>
                  <a:pt x="4987122" y="2465614"/>
                </a:lnTo>
                <a:lnTo>
                  <a:pt x="0" y="2465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8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F3DC9-8E1B-454F-A79C-07AFD3CB21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7141" y="1"/>
            <a:ext cx="2326822" cy="5910943"/>
          </a:xfrm>
          <a:custGeom>
            <a:avLst/>
            <a:gdLst>
              <a:gd name="connsiteX0" fmla="*/ 0 w 3102429"/>
              <a:gd name="connsiteY0" fmla="*/ 0 h 5910943"/>
              <a:gd name="connsiteX1" fmla="*/ 3102429 w 3102429"/>
              <a:gd name="connsiteY1" fmla="*/ 0 h 5910943"/>
              <a:gd name="connsiteX2" fmla="*/ 3102429 w 3102429"/>
              <a:gd name="connsiteY2" fmla="*/ 5910943 h 5910943"/>
              <a:gd name="connsiteX3" fmla="*/ 0 w 3102429"/>
              <a:gd name="connsiteY3" fmla="*/ 5910943 h 591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429" h="5910943">
                <a:moveTo>
                  <a:pt x="0" y="0"/>
                </a:moveTo>
                <a:lnTo>
                  <a:pt x="3102429" y="0"/>
                </a:lnTo>
                <a:lnTo>
                  <a:pt x="3102429" y="5910943"/>
                </a:lnTo>
                <a:lnTo>
                  <a:pt x="0" y="5910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9713F8-CDE4-4E23-BAC1-0A43FCB68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43576" y="1"/>
            <a:ext cx="2326822" cy="5910943"/>
          </a:xfrm>
          <a:custGeom>
            <a:avLst/>
            <a:gdLst>
              <a:gd name="connsiteX0" fmla="*/ 0 w 3102429"/>
              <a:gd name="connsiteY0" fmla="*/ 0 h 5910943"/>
              <a:gd name="connsiteX1" fmla="*/ 3102429 w 3102429"/>
              <a:gd name="connsiteY1" fmla="*/ 0 h 5910943"/>
              <a:gd name="connsiteX2" fmla="*/ 3102429 w 3102429"/>
              <a:gd name="connsiteY2" fmla="*/ 5910943 h 5910943"/>
              <a:gd name="connsiteX3" fmla="*/ 0 w 3102429"/>
              <a:gd name="connsiteY3" fmla="*/ 5910943 h 591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429" h="5910943">
                <a:moveTo>
                  <a:pt x="0" y="0"/>
                </a:moveTo>
                <a:lnTo>
                  <a:pt x="3102429" y="0"/>
                </a:lnTo>
                <a:lnTo>
                  <a:pt x="3102429" y="5910943"/>
                </a:lnTo>
                <a:lnTo>
                  <a:pt x="0" y="5910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721170-2363-4D02-8958-3835DF67B5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" y="1"/>
            <a:ext cx="2412547" cy="5992586"/>
          </a:xfrm>
          <a:custGeom>
            <a:avLst/>
            <a:gdLst>
              <a:gd name="connsiteX0" fmla="*/ 0 w 3216729"/>
              <a:gd name="connsiteY0" fmla="*/ 0 h 5992586"/>
              <a:gd name="connsiteX1" fmla="*/ 3216729 w 3216729"/>
              <a:gd name="connsiteY1" fmla="*/ 0 h 5992586"/>
              <a:gd name="connsiteX2" fmla="*/ 3216729 w 3216729"/>
              <a:gd name="connsiteY2" fmla="*/ 5992586 h 5992586"/>
              <a:gd name="connsiteX3" fmla="*/ 0 w 3216729"/>
              <a:gd name="connsiteY3" fmla="*/ 5992586 h 59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729" h="5992586">
                <a:moveTo>
                  <a:pt x="0" y="0"/>
                </a:moveTo>
                <a:lnTo>
                  <a:pt x="3216729" y="0"/>
                </a:lnTo>
                <a:lnTo>
                  <a:pt x="3216729" y="5992586"/>
                </a:lnTo>
                <a:lnTo>
                  <a:pt x="0" y="59925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C0AEC9-7BAE-40EB-BC83-8DBCAAACE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68068" y="1"/>
            <a:ext cx="2277836" cy="5992587"/>
          </a:xfrm>
          <a:custGeom>
            <a:avLst/>
            <a:gdLst>
              <a:gd name="connsiteX0" fmla="*/ 0 w 3037114"/>
              <a:gd name="connsiteY0" fmla="*/ 0 h 5992587"/>
              <a:gd name="connsiteX1" fmla="*/ 3037114 w 3037114"/>
              <a:gd name="connsiteY1" fmla="*/ 0 h 5992587"/>
              <a:gd name="connsiteX2" fmla="*/ 3037114 w 3037114"/>
              <a:gd name="connsiteY2" fmla="*/ 5992587 h 5992587"/>
              <a:gd name="connsiteX3" fmla="*/ 0 w 3037114"/>
              <a:gd name="connsiteY3" fmla="*/ 5992587 h 59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4" h="5992587">
                <a:moveTo>
                  <a:pt x="0" y="0"/>
                </a:moveTo>
                <a:lnTo>
                  <a:pt x="3037114" y="0"/>
                </a:lnTo>
                <a:lnTo>
                  <a:pt x="3037114" y="5992587"/>
                </a:lnTo>
                <a:lnTo>
                  <a:pt x="0" y="59925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C5C1FDC-10BE-4421-A2D1-EBB12AEFE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" y="2"/>
            <a:ext cx="2522764" cy="2155371"/>
          </a:xfrm>
          <a:custGeom>
            <a:avLst/>
            <a:gdLst>
              <a:gd name="connsiteX0" fmla="*/ 0 w 3363685"/>
              <a:gd name="connsiteY0" fmla="*/ 0 h 2155371"/>
              <a:gd name="connsiteX1" fmla="*/ 3363685 w 3363685"/>
              <a:gd name="connsiteY1" fmla="*/ 0 h 2155371"/>
              <a:gd name="connsiteX2" fmla="*/ 3363685 w 3363685"/>
              <a:gd name="connsiteY2" fmla="*/ 2155371 h 2155371"/>
              <a:gd name="connsiteX3" fmla="*/ 0 w 3363685"/>
              <a:gd name="connsiteY3" fmla="*/ 2155371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685" h="2155371">
                <a:moveTo>
                  <a:pt x="0" y="0"/>
                </a:moveTo>
                <a:lnTo>
                  <a:pt x="3363685" y="0"/>
                </a:lnTo>
                <a:lnTo>
                  <a:pt x="3363685" y="2155371"/>
                </a:lnTo>
                <a:lnTo>
                  <a:pt x="0" y="2155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E1E883A-4CD6-493B-A764-0DAD46073E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625" y="2351316"/>
            <a:ext cx="2522764" cy="2155371"/>
          </a:xfrm>
          <a:custGeom>
            <a:avLst/>
            <a:gdLst>
              <a:gd name="connsiteX0" fmla="*/ 0 w 3363685"/>
              <a:gd name="connsiteY0" fmla="*/ 0 h 2155371"/>
              <a:gd name="connsiteX1" fmla="*/ 3363685 w 3363685"/>
              <a:gd name="connsiteY1" fmla="*/ 0 h 2155371"/>
              <a:gd name="connsiteX2" fmla="*/ 3363685 w 3363685"/>
              <a:gd name="connsiteY2" fmla="*/ 2155371 h 2155371"/>
              <a:gd name="connsiteX3" fmla="*/ 0 w 3363685"/>
              <a:gd name="connsiteY3" fmla="*/ 2155371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685" h="2155371">
                <a:moveTo>
                  <a:pt x="0" y="0"/>
                </a:moveTo>
                <a:lnTo>
                  <a:pt x="3363685" y="0"/>
                </a:lnTo>
                <a:lnTo>
                  <a:pt x="3363685" y="2155371"/>
                </a:lnTo>
                <a:lnTo>
                  <a:pt x="0" y="2155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45B4DD-D945-4D2F-B1E8-6C493C78E7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625" y="4702630"/>
            <a:ext cx="2522764" cy="2155371"/>
          </a:xfrm>
          <a:custGeom>
            <a:avLst/>
            <a:gdLst>
              <a:gd name="connsiteX0" fmla="*/ 0 w 3363685"/>
              <a:gd name="connsiteY0" fmla="*/ 0 h 2155371"/>
              <a:gd name="connsiteX1" fmla="*/ 3363685 w 3363685"/>
              <a:gd name="connsiteY1" fmla="*/ 0 h 2155371"/>
              <a:gd name="connsiteX2" fmla="*/ 3363685 w 3363685"/>
              <a:gd name="connsiteY2" fmla="*/ 2155371 h 2155371"/>
              <a:gd name="connsiteX3" fmla="*/ 0 w 3363685"/>
              <a:gd name="connsiteY3" fmla="*/ 2155371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685" h="2155371">
                <a:moveTo>
                  <a:pt x="0" y="0"/>
                </a:moveTo>
                <a:lnTo>
                  <a:pt x="3363685" y="0"/>
                </a:lnTo>
                <a:lnTo>
                  <a:pt x="3363685" y="2155371"/>
                </a:lnTo>
                <a:lnTo>
                  <a:pt x="0" y="2155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8921BC-265F-4703-8440-3C6BF9D34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6921" y="-1"/>
            <a:ext cx="2522764" cy="6858000"/>
          </a:xfrm>
          <a:custGeom>
            <a:avLst/>
            <a:gdLst>
              <a:gd name="connsiteX0" fmla="*/ 0 w 3363685"/>
              <a:gd name="connsiteY0" fmla="*/ 0 h 6858000"/>
              <a:gd name="connsiteX1" fmla="*/ 3363685 w 3363685"/>
              <a:gd name="connsiteY1" fmla="*/ 0 h 6858000"/>
              <a:gd name="connsiteX2" fmla="*/ 3363685 w 3363685"/>
              <a:gd name="connsiteY2" fmla="*/ 6858000 h 6858000"/>
              <a:gd name="connsiteX3" fmla="*/ 0 w 33636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685" h="6858000">
                <a:moveTo>
                  <a:pt x="0" y="0"/>
                </a:moveTo>
                <a:lnTo>
                  <a:pt x="3363685" y="0"/>
                </a:lnTo>
                <a:lnTo>
                  <a:pt x="33636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9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642093F-6C51-4909-A413-D219EC2DE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2284" y="1925094"/>
            <a:ext cx="1800225" cy="4229099"/>
          </a:xfrm>
          <a:custGeom>
            <a:avLst/>
            <a:gdLst>
              <a:gd name="connsiteX0" fmla="*/ 0 w 2400300"/>
              <a:gd name="connsiteY0" fmla="*/ 0 h 4229099"/>
              <a:gd name="connsiteX1" fmla="*/ 2400300 w 2400300"/>
              <a:gd name="connsiteY1" fmla="*/ 0 h 4229099"/>
              <a:gd name="connsiteX2" fmla="*/ 2400300 w 2400300"/>
              <a:gd name="connsiteY2" fmla="*/ 4229099 h 4229099"/>
              <a:gd name="connsiteX3" fmla="*/ 0 w 2400300"/>
              <a:gd name="connsiteY3" fmla="*/ 4229099 h 42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229099">
                <a:moveTo>
                  <a:pt x="0" y="0"/>
                </a:moveTo>
                <a:lnTo>
                  <a:pt x="2400300" y="0"/>
                </a:lnTo>
                <a:lnTo>
                  <a:pt x="2400300" y="4229099"/>
                </a:lnTo>
                <a:lnTo>
                  <a:pt x="0" y="4229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C7008D-E027-4066-9D0D-AB882E4F45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3754" y="2"/>
            <a:ext cx="1800225" cy="4229099"/>
          </a:xfrm>
          <a:custGeom>
            <a:avLst/>
            <a:gdLst>
              <a:gd name="connsiteX0" fmla="*/ 0 w 2400300"/>
              <a:gd name="connsiteY0" fmla="*/ 0 h 4229099"/>
              <a:gd name="connsiteX1" fmla="*/ 2400300 w 2400300"/>
              <a:gd name="connsiteY1" fmla="*/ 0 h 4229099"/>
              <a:gd name="connsiteX2" fmla="*/ 2400300 w 2400300"/>
              <a:gd name="connsiteY2" fmla="*/ 4229099 h 4229099"/>
              <a:gd name="connsiteX3" fmla="*/ 0 w 2400300"/>
              <a:gd name="connsiteY3" fmla="*/ 4229099 h 42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229099">
                <a:moveTo>
                  <a:pt x="0" y="0"/>
                </a:moveTo>
                <a:lnTo>
                  <a:pt x="2400300" y="0"/>
                </a:lnTo>
                <a:lnTo>
                  <a:pt x="2400300" y="4229099"/>
                </a:lnTo>
                <a:lnTo>
                  <a:pt x="0" y="4229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979AC7-C276-407E-9EBA-09EB1DE410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5224" y="593797"/>
            <a:ext cx="1800225" cy="4229099"/>
          </a:xfrm>
          <a:custGeom>
            <a:avLst/>
            <a:gdLst>
              <a:gd name="connsiteX0" fmla="*/ 0 w 2400300"/>
              <a:gd name="connsiteY0" fmla="*/ 0 h 4229099"/>
              <a:gd name="connsiteX1" fmla="*/ 2400300 w 2400300"/>
              <a:gd name="connsiteY1" fmla="*/ 0 h 4229099"/>
              <a:gd name="connsiteX2" fmla="*/ 2400300 w 2400300"/>
              <a:gd name="connsiteY2" fmla="*/ 4229099 h 4229099"/>
              <a:gd name="connsiteX3" fmla="*/ 0 w 2400300"/>
              <a:gd name="connsiteY3" fmla="*/ 4229099 h 42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229099">
                <a:moveTo>
                  <a:pt x="0" y="0"/>
                </a:moveTo>
                <a:lnTo>
                  <a:pt x="2400300" y="0"/>
                </a:lnTo>
                <a:lnTo>
                  <a:pt x="2400300" y="4229099"/>
                </a:lnTo>
                <a:lnTo>
                  <a:pt x="0" y="4229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470D71-A3AD-4EE4-BB70-3C81C9D04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694" y="2"/>
            <a:ext cx="1800225" cy="4229099"/>
          </a:xfrm>
          <a:custGeom>
            <a:avLst/>
            <a:gdLst>
              <a:gd name="connsiteX0" fmla="*/ 0 w 2400300"/>
              <a:gd name="connsiteY0" fmla="*/ 0 h 4229099"/>
              <a:gd name="connsiteX1" fmla="*/ 2400300 w 2400300"/>
              <a:gd name="connsiteY1" fmla="*/ 0 h 4229099"/>
              <a:gd name="connsiteX2" fmla="*/ 2400300 w 2400300"/>
              <a:gd name="connsiteY2" fmla="*/ 4229099 h 4229099"/>
              <a:gd name="connsiteX3" fmla="*/ 0 w 2400300"/>
              <a:gd name="connsiteY3" fmla="*/ 4229099 h 42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229099">
                <a:moveTo>
                  <a:pt x="0" y="0"/>
                </a:moveTo>
                <a:lnTo>
                  <a:pt x="2400300" y="0"/>
                </a:lnTo>
                <a:lnTo>
                  <a:pt x="2400300" y="4229099"/>
                </a:lnTo>
                <a:lnTo>
                  <a:pt x="0" y="4229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052F1E-0136-49B9-8E16-9864BB18C4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639" y="506186"/>
            <a:ext cx="3477986" cy="2596242"/>
          </a:xfrm>
          <a:custGeom>
            <a:avLst/>
            <a:gdLst>
              <a:gd name="connsiteX0" fmla="*/ 0 w 4637314"/>
              <a:gd name="connsiteY0" fmla="*/ 0 h 2596242"/>
              <a:gd name="connsiteX1" fmla="*/ 4637314 w 4637314"/>
              <a:gd name="connsiteY1" fmla="*/ 0 h 2596242"/>
              <a:gd name="connsiteX2" fmla="*/ 4637314 w 4637314"/>
              <a:gd name="connsiteY2" fmla="*/ 2596242 h 2596242"/>
              <a:gd name="connsiteX3" fmla="*/ 0 w 4637314"/>
              <a:gd name="connsiteY3" fmla="*/ 2596242 h 25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314" h="2596242">
                <a:moveTo>
                  <a:pt x="0" y="0"/>
                </a:moveTo>
                <a:lnTo>
                  <a:pt x="4637314" y="0"/>
                </a:lnTo>
                <a:lnTo>
                  <a:pt x="4637314" y="2596242"/>
                </a:lnTo>
                <a:lnTo>
                  <a:pt x="0" y="25962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E23EF4-D485-4642-9926-7DF6A76E8A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72076" y="3102429"/>
            <a:ext cx="3477986" cy="2824843"/>
          </a:xfrm>
          <a:custGeom>
            <a:avLst/>
            <a:gdLst>
              <a:gd name="connsiteX0" fmla="*/ 0 w 4637314"/>
              <a:gd name="connsiteY0" fmla="*/ 0 h 2824843"/>
              <a:gd name="connsiteX1" fmla="*/ 4637314 w 4637314"/>
              <a:gd name="connsiteY1" fmla="*/ 0 h 2824843"/>
              <a:gd name="connsiteX2" fmla="*/ 4637314 w 4637314"/>
              <a:gd name="connsiteY2" fmla="*/ 2824843 h 2824843"/>
              <a:gd name="connsiteX3" fmla="*/ 0 w 4637314"/>
              <a:gd name="connsiteY3" fmla="*/ 2824843 h 282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314" h="2824843">
                <a:moveTo>
                  <a:pt x="0" y="0"/>
                </a:moveTo>
                <a:lnTo>
                  <a:pt x="4637314" y="0"/>
                </a:lnTo>
                <a:lnTo>
                  <a:pt x="4637314" y="2824843"/>
                </a:lnTo>
                <a:lnTo>
                  <a:pt x="0" y="28248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C550D7-E849-4344-97D4-BD8E20DD1F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94590" cy="6858000"/>
          </a:xfrm>
          <a:custGeom>
            <a:avLst/>
            <a:gdLst>
              <a:gd name="connsiteX0" fmla="*/ 0 w 7592786"/>
              <a:gd name="connsiteY0" fmla="*/ 0 h 6858000"/>
              <a:gd name="connsiteX1" fmla="*/ 7592786 w 7592786"/>
              <a:gd name="connsiteY1" fmla="*/ 0 h 6858000"/>
              <a:gd name="connsiteX2" fmla="*/ 7592786 w 7592786"/>
              <a:gd name="connsiteY2" fmla="*/ 6858000 h 6858000"/>
              <a:gd name="connsiteX3" fmla="*/ 0 w 75927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2786" h="6858000">
                <a:moveTo>
                  <a:pt x="0" y="0"/>
                </a:moveTo>
                <a:lnTo>
                  <a:pt x="7592786" y="0"/>
                </a:lnTo>
                <a:lnTo>
                  <a:pt x="75927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0DAC75-F84A-4DA6-B95B-37A6B79BE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" y="478302"/>
            <a:ext cx="7617656" cy="5373858"/>
          </a:xfrm>
          <a:custGeom>
            <a:avLst/>
            <a:gdLst>
              <a:gd name="connsiteX0" fmla="*/ 0 w 10058400"/>
              <a:gd name="connsiteY0" fmla="*/ 0 h 5373858"/>
              <a:gd name="connsiteX1" fmla="*/ 10058400 w 10058400"/>
              <a:gd name="connsiteY1" fmla="*/ 0 h 5373858"/>
              <a:gd name="connsiteX2" fmla="*/ 10058400 w 10058400"/>
              <a:gd name="connsiteY2" fmla="*/ 5373858 h 5373858"/>
              <a:gd name="connsiteX3" fmla="*/ 0 w 10058400"/>
              <a:gd name="connsiteY3" fmla="*/ 5373858 h 53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5373858">
                <a:moveTo>
                  <a:pt x="0" y="0"/>
                </a:moveTo>
                <a:lnTo>
                  <a:pt x="10058400" y="0"/>
                </a:lnTo>
                <a:lnTo>
                  <a:pt x="10058400" y="5373858"/>
                </a:lnTo>
                <a:lnTo>
                  <a:pt x="0" y="5373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27931-C4AA-442C-A964-0E1C9EF55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113" y="351694"/>
            <a:ext cx="2289517" cy="3882683"/>
          </a:xfrm>
          <a:custGeom>
            <a:avLst/>
            <a:gdLst>
              <a:gd name="connsiteX0" fmla="*/ 0 w 3052689"/>
              <a:gd name="connsiteY0" fmla="*/ 0 h 3882683"/>
              <a:gd name="connsiteX1" fmla="*/ 3052689 w 3052689"/>
              <a:gd name="connsiteY1" fmla="*/ 0 h 3882683"/>
              <a:gd name="connsiteX2" fmla="*/ 3052689 w 3052689"/>
              <a:gd name="connsiteY2" fmla="*/ 3882683 h 3882683"/>
              <a:gd name="connsiteX3" fmla="*/ 0 w 3052689"/>
              <a:gd name="connsiteY3" fmla="*/ 3882683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689" h="3882683">
                <a:moveTo>
                  <a:pt x="0" y="0"/>
                </a:moveTo>
                <a:lnTo>
                  <a:pt x="3052689" y="0"/>
                </a:lnTo>
                <a:lnTo>
                  <a:pt x="3052689" y="3882683"/>
                </a:lnTo>
                <a:lnTo>
                  <a:pt x="0" y="38826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9C80BA-2DA2-4609-83DC-43EF2D0CD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0446" y="351692"/>
            <a:ext cx="2637693" cy="6105378"/>
          </a:xfrm>
          <a:custGeom>
            <a:avLst/>
            <a:gdLst>
              <a:gd name="connsiteX0" fmla="*/ 0 w 3516924"/>
              <a:gd name="connsiteY0" fmla="*/ 0 h 6105378"/>
              <a:gd name="connsiteX1" fmla="*/ 3516924 w 3516924"/>
              <a:gd name="connsiteY1" fmla="*/ 0 h 6105378"/>
              <a:gd name="connsiteX2" fmla="*/ 3516924 w 3516924"/>
              <a:gd name="connsiteY2" fmla="*/ 6105378 h 6105378"/>
              <a:gd name="connsiteX3" fmla="*/ 0 w 3516924"/>
              <a:gd name="connsiteY3" fmla="*/ 6105378 h 610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924" h="6105378">
                <a:moveTo>
                  <a:pt x="0" y="0"/>
                </a:moveTo>
                <a:lnTo>
                  <a:pt x="3516924" y="0"/>
                </a:lnTo>
                <a:lnTo>
                  <a:pt x="3516924" y="6105378"/>
                </a:lnTo>
                <a:lnTo>
                  <a:pt x="0" y="6105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379C90-1B62-4C48-B641-49AE4E888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26672"/>
            <a:ext cx="2374472" cy="2153589"/>
          </a:xfrm>
          <a:custGeom>
            <a:avLst/>
            <a:gdLst>
              <a:gd name="connsiteX0" fmla="*/ 0 w 3165962"/>
              <a:gd name="connsiteY0" fmla="*/ 0 h 2153589"/>
              <a:gd name="connsiteX1" fmla="*/ 3165962 w 3165962"/>
              <a:gd name="connsiteY1" fmla="*/ 0 h 2153589"/>
              <a:gd name="connsiteX2" fmla="*/ 3165962 w 3165962"/>
              <a:gd name="connsiteY2" fmla="*/ 2153589 h 2153589"/>
              <a:gd name="connsiteX3" fmla="*/ 0 w 3165962"/>
              <a:gd name="connsiteY3" fmla="*/ 2153589 h 21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962" h="2153589">
                <a:moveTo>
                  <a:pt x="0" y="0"/>
                </a:moveTo>
                <a:lnTo>
                  <a:pt x="3165962" y="0"/>
                </a:lnTo>
                <a:lnTo>
                  <a:pt x="3165962" y="2153589"/>
                </a:lnTo>
                <a:lnTo>
                  <a:pt x="0" y="215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48319A-955E-43FF-8A95-0EDF7ECB04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11855" y="1126672"/>
            <a:ext cx="1615193" cy="2153589"/>
          </a:xfrm>
          <a:custGeom>
            <a:avLst/>
            <a:gdLst>
              <a:gd name="connsiteX0" fmla="*/ 0 w 2153590"/>
              <a:gd name="connsiteY0" fmla="*/ 0 h 2153589"/>
              <a:gd name="connsiteX1" fmla="*/ 2153590 w 2153590"/>
              <a:gd name="connsiteY1" fmla="*/ 0 h 2153589"/>
              <a:gd name="connsiteX2" fmla="*/ 2153590 w 2153590"/>
              <a:gd name="connsiteY2" fmla="*/ 2153589 h 2153589"/>
              <a:gd name="connsiteX3" fmla="*/ 0 w 2153590"/>
              <a:gd name="connsiteY3" fmla="*/ 2153589 h 21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590" h="2153589">
                <a:moveTo>
                  <a:pt x="0" y="0"/>
                </a:moveTo>
                <a:lnTo>
                  <a:pt x="2153590" y="0"/>
                </a:lnTo>
                <a:lnTo>
                  <a:pt x="2153590" y="2153589"/>
                </a:lnTo>
                <a:lnTo>
                  <a:pt x="0" y="215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E1AC1C-0D2D-46A9-9E08-5CE8A95E45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17899"/>
            <a:ext cx="2374472" cy="2153589"/>
          </a:xfrm>
          <a:custGeom>
            <a:avLst/>
            <a:gdLst>
              <a:gd name="connsiteX0" fmla="*/ 0 w 3165962"/>
              <a:gd name="connsiteY0" fmla="*/ 0 h 2153589"/>
              <a:gd name="connsiteX1" fmla="*/ 3165962 w 3165962"/>
              <a:gd name="connsiteY1" fmla="*/ 0 h 2153589"/>
              <a:gd name="connsiteX2" fmla="*/ 3165962 w 3165962"/>
              <a:gd name="connsiteY2" fmla="*/ 2153589 h 2153589"/>
              <a:gd name="connsiteX3" fmla="*/ 0 w 3165962"/>
              <a:gd name="connsiteY3" fmla="*/ 2153589 h 21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962" h="2153589">
                <a:moveTo>
                  <a:pt x="0" y="0"/>
                </a:moveTo>
                <a:lnTo>
                  <a:pt x="3165962" y="0"/>
                </a:lnTo>
                <a:lnTo>
                  <a:pt x="3165962" y="2153589"/>
                </a:lnTo>
                <a:lnTo>
                  <a:pt x="0" y="215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25F59F-F648-4F76-9B5A-5DC40A62A9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1855" y="3517899"/>
            <a:ext cx="1615193" cy="2153589"/>
          </a:xfrm>
          <a:custGeom>
            <a:avLst/>
            <a:gdLst>
              <a:gd name="connsiteX0" fmla="*/ 0 w 2153590"/>
              <a:gd name="connsiteY0" fmla="*/ 0 h 2153589"/>
              <a:gd name="connsiteX1" fmla="*/ 2153590 w 2153590"/>
              <a:gd name="connsiteY1" fmla="*/ 0 h 2153589"/>
              <a:gd name="connsiteX2" fmla="*/ 2153590 w 2153590"/>
              <a:gd name="connsiteY2" fmla="*/ 2153589 h 2153589"/>
              <a:gd name="connsiteX3" fmla="*/ 0 w 2153590"/>
              <a:gd name="connsiteY3" fmla="*/ 2153589 h 215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590" h="2153589">
                <a:moveTo>
                  <a:pt x="0" y="0"/>
                </a:moveTo>
                <a:lnTo>
                  <a:pt x="2153590" y="0"/>
                </a:lnTo>
                <a:lnTo>
                  <a:pt x="2153590" y="2153589"/>
                </a:lnTo>
                <a:lnTo>
                  <a:pt x="0" y="2153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BBD83B-C719-4962-BB4A-07F75C2A3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262" y="1"/>
            <a:ext cx="4906737" cy="5682343"/>
          </a:xfrm>
          <a:custGeom>
            <a:avLst/>
            <a:gdLst>
              <a:gd name="connsiteX0" fmla="*/ 4541945 w 6542316"/>
              <a:gd name="connsiteY0" fmla="*/ 2569289 h 5682343"/>
              <a:gd name="connsiteX1" fmla="*/ 6542316 w 6542316"/>
              <a:gd name="connsiteY1" fmla="*/ 2569289 h 5682343"/>
              <a:gd name="connsiteX2" fmla="*/ 6542316 w 6542316"/>
              <a:gd name="connsiteY2" fmla="*/ 5682343 h 5682343"/>
              <a:gd name="connsiteX3" fmla="*/ 3115281 w 6542316"/>
              <a:gd name="connsiteY3" fmla="*/ 5682343 h 5682343"/>
              <a:gd name="connsiteX4" fmla="*/ 3115281 w 6542316"/>
              <a:gd name="connsiteY4" fmla="*/ 4125816 h 5682343"/>
              <a:gd name="connsiteX5" fmla="*/ 4541945 w 6542316"/>
              <a:gd name="connsiteY5" fmla="*/ 4125816 h 5682343"/>
              <a:gd name="connsiteX6" fmla="*/ 0 w 6542316"/>
              <a:gd name="connsiteY6" fmla="*/ 0 h 5682343"/>
              <a:gd name="connsiteX7" fmla="*/ 4541945 w 6542316"/>
              <a:gd name="connsiteY7" fmla="*/ 0 h 5682343"/>
              <a:gd name="connsiteX8" fmla="*/ 4541945 w 6542316"/>
              <a:gd name="connsiteY8" fmla="*/ 2569289 h 5682343"/>
              <a:gd name="connsiteX9" fmla="*/ 3115281 w 6542316"/>
              <a:gd name="connsiteY9" fmla="*/ 2569289 h 5682343"/>
              <a:gd name="connsiteX10" fmla="*/ 3115281 w 6542316"/>
              <a:gd name="connsiteY10" fmla="*/ 4125816 h 5682343"/>
              <a:gd name="connsiteX11" fmla="*/ 0 w 6542316"/>
              <a:gd name="connsiteY11" fmla="*/ 4125816 h 568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2316" h="5682343">
                <a:moveTo>
                  <a:pt x="4541945" y="2569289"/>
                </a:moveTo>
                <a:lnTo>
                  <a:pt x="6542316" y="2569289"/>
                </a:lnTo>
                <a:lnTo>
                  <a:pt x="6542316" y="5682343"/>
                </a:lnTo>
                <a:lnTo>
                  <a:pt x="3115281" y="5682343"/>
                </a:lnTo>
                <a:lnTo>
                  <a:pt x="3115281" y="4125816"/>
                </a:lnTo>
                <a:lnTo>
                  <a:pt x="4541945" y="4125816"/>
                </a:lnTo>
                <a:close/>
                <a:moveTo>
                  <a:pt x="0" y="0"/>
                </a:moveTo>
                <a:lnTo>
                  <a:pt x="4541945" y="0"/>
                </a:lnTo>
                <a:lnTo>
                  <a:pt x="4541945" y="2569289"/>
                </a:lnTo>
                <a:lnTo>
                  <a:pt x="3115281" y="2569289"/>
                </a:lnTo>
                <a:lnTo>
                  <a:pt x="3115281" y="4125816"/>
                </a:lnTo>
                <a:lnTo>
                  <a:pt x="0" y="41258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79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B85D8A-823D-4054-98D6-967783EC9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3065" cy="6858000"/>
          </a:xfrm>
          <a:custGeom>
            <a:avLst/>
            <a:gdLst>
              <a:gd name="connsiteX0" fmla="*/ 5635614 w 6564087"/>
              <a:gd name="connsiteY0" fmla="*/ 2800902 h 6858000"/>
              <a:gd name="connsiteX1" fmla="*/ 6564087 w 6564087"/>
              <a:gd name="connsiteY1" fmla="*/ 2800902 h 6858000"/>
              <a:gd name="connsiteX2" fmla="*/ 6564087 w 6564087"/>
              <a:gd name="connsiteY2" fmla="*/ 6858000 h 6858000"/>
              <a:gd name="connsiteX3" fmla="*/ 762931 w 6564087"/>
              <a:gd name="connsiteY3" fmla="*/ 6858000 h 6858000"/>
              <a:gd name="connsiteX4" fmla="*/ 762931 w 6564087"/>
              <a:gd name="connsiteY4" fmla="*/ 4057099 h 6858000"/>
              <a:gd name="connsiteX5" fmla="*/ 5635614 w 6564087"/>
              <a:gd name="connsiteY5" fmla="*/ 4057099 h 6858000"/>
              <a:gd name="connsiteX6" fmla="*/ 0 w 6564087"/>
              <a:gd name="connsiteY6" fmla="*/ 0 h 6858000"/>
              <a:gd name="connsiteX7" fmla="*/ 5635614 w 6564087"/>
              <a:gd name="connsiteY7" fmla="*/ 0 h 6858000"/>
              <a:gd name="connsiteX8" fmla="*/ 5635614 w 6564087"/>
              <a:gd name="connsiteY8" fmla="*/ 2800902 h 6858000"/>
              <a:gd name="connsiteX9" fmla="*/ 762931 w 6564087"/>
              <a:gd name="connsiteY9" fmla="*/ 2800902 h 6858000"/>
              <a:gd name="connsiteX10" fmla="*/ 762931 w 6564087"/>
              <a:gd name="connsiteY10" fmla="*/ 4057099 h 6858000"/>
              <a:gd name="connsiteX11" fmla="*/ 0 w 6564087"/>
              <a:gd name="connsiteY11" fmla="*/ 40570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4087" h="6858000">
                <a:moveTo>
                  <a:pt x="5635614" y="2800902"/>
                </a:moveTo>
                <a:lnTo>
                  <a:pt x="6564087" y="2800902"/>
                </a:lnTo>
                <a:lnTo>
                  <a:pt x="6564087" y="6858000"/>
                </a:lnTo>
                <a:lnTo>
                  <a:pt x="762931" y="6858000"/>
                </a:lnTo>
                <a:lnTo>
                  <a:pt x="762931" y="4057099"/>
                </a:lnTo>
                <a:lnTo>
                  <a:pt x="5635614" y="4057099"/>
                </a:lnTo>
                <a:close/>
                <a:moveTo>
                  <a:pt x="0" y="0"/>
                </a:moveTo>
                <a:lnTo>
                  <a:pt x="5635614" y="0"/>
                </a:lnTo>
                <a:lnTo>
                  <a:pt x="5635614" y="2800902"/>
                </a:lnTo>
                <a:lnTo>
                  <a:pt x="762931" y="2800902"/>
                </a:lnTo>
                <a:lnTo>
                  <a:pt x="762931" y="4057099"/>
                </a:lnTo>
                <a:lnTo>
                  <a:pt x="0" y="4057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6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279774-5445-44A3-BF3E-109D481ABE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568" y="0"/>
            <a:ext cx="5090432" cy="6858000"/>
          </a:xfrm>
          <a:custGeom>
            <a:avLst/>
            <a:gdLst>
              <a:gd name="connsiteX0" fmla="*/ 0 w 6787243"/>
              <a:gd name="connsiteY0" fmla="*/ 2800902 h 6858000"/>
              <a:gd name="connsiteX1" fmla="*/ 960038 w 6787243"/>
              <a:gd name="connsiteY1" fmla="*/ 2800902 h 6858000"/>
              <a:gd name="connsiteX2" fmla="*/ 960038 w 6787243"/>
              <a:gd name="connsiteY2" fmla="*/ 4057099 h 6858000"/>
              <a:gd name="connsiteX3" fmla="*/ 5998375 w 6787243"/>
              <a:gd name="connsiteY3" fmla="*/ 4057099 h 6858000"/>
              <a:gd name="connsiteX4" fmla="*/ 5998375 w 6787243"/>
              <a:gd name="connsiteY4" fmla="*/ 6858000 h 6858000"/>
              <a:gd name="connsiteX5" fmla="*/ 0 w 6787243"/>
              <a:gd name="connsiteY5" fmla="*/ 6858000 h 6858000"/>
              <a:gd name="connsiteX6" fmla="*/ 960038 w 6787243"/>
              <a:gd name="connsiteY6" fmla="*/ 0 h 6858000"/>
              <a:gd name="connsiteX7" fmla="*/ 6787243 w 6787243"/>
              <a:gd name="connsiteY7" fmla="*/ 0 h 6858000"/>
              <a:gd name="connsiteX8" fmla="*/ 6787243 w 6787243"/>
              <a:gd name="connsiteY8" fmla="*/ 4057099 h 6858000"/>
              <a:gd name="connsiteX9" fmla="*/ 5998375 w 6787243"/>
              <a:gd name="connsiteY9" fmla="*/ 4057099 h 6858000"/>
              <a:gd name="connsiteX10" fmla="*/ 5998375 w 6787243"/>
              <a:gd name="connsiteY10" fmla="*/ 2800902 h 6858000"/>
              <a:gd name="connsiteX11" fmla="*/ 960038 w 6787243"/>
              <a:gd name="connsiteY11" fmla="*/ 28009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7243" h="6858000">
                <a:moveTo>
                  <a:pt x="0" y="2800902"/>
                </a:moveTo>
                <a:lnTo>
                  <a:pt x="960038" y="2800902"/>
                </a:lnTo>
                <a:lnTo>
                  <a:pt x="960038" y="4057099"/>
                </a:lnTo>
                <a:lnTo>
                  <a:pt x="5998375" y="4057099"/>
                </a:lnTo>
                <a:lnTo>
                  <a:pt x="5998375" y="6858000"/>
                </a:lnTo>
                <a:lnTo>
                  <a:pt x="0" y="6858000"/>
                </a:lnTo>
                <a:close/>
                <a:moveTo>
                  <a:pt x="960038" y="0"/>
                </a:moveTo>
                <a:lnTo>
                  <a:pt x="6787243" y="0"/>
                </a:lnTo>
                <a:lnTo>
                  <a:pt x="6787243" y="4057099"/>
                </a:lnTo>
                <a:lnTo>
                  <a:pt x="5998375" y="4057099"/>
                </a:lnTo>
                <a:lnTo>
                  <a:pt x="5998375" y="2800902"/>
                </a:lnTo>
                <a:lnTo>
                  <a:pt x="960038" y="28009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798B984-DAA7-46A2-A326-0C68ADBF05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020661" cy="6858000"/>
          </a:xfrm>
          <a:custGeom>
            <a:avLst/>
            <a:gdLst>
              <a:gd name="connsiteX0" fmla="*/ 0 w 2694214"/>
              <a:gd name="connsiteY0" fmla="*/ 0 h 6858000"/>
              <a:gd name="connsiteX1" fmla="*/ 2694214 w 2694214"/>
              <a:gd name="connsiteY1" fmla="*/ 0 h 6858000"/>
              <a:gd name="connsiteX2" fmla="*/ 2694214 w 2694214"/>
              <a:gd name="connsiteY2" fmla="*/ 6858000 h 6858000"/>
              <a:gd name="connsiteX3" fmla="*/ 0 w 26942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6858000">
                <a:moveTo>
                  <a:pt x="0" y="0"/>
                </a:moveTo>
                <a:lnTo>
                  <a:pt x="2694214" y="0"/>
                </a:lnTo>
                <a:lnTo>
                  <a:pt x="26942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06FE22-E11F-4F97-BC5D-44F0C51A66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20660" y="0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AEF2143-7F89-48CC-958B-6C31E3BF38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1321" y="0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24E1E2B-6BCB-4DBB-9002-3BF46F284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1981" y="-1"/>
            <a:ext cx="3082019" cy="1975757"/>
          </a:xfrm>
          <a:custGeom>
            <a:avLst/>
            <a:gdLst>
              <a:gd name="connsiteX0" fmla="*/ 0 w 4109358"/>
              <a:gd name="connsiteY0" fmla="*/ 0 h 1975757"/>
              <a:gd name="connsiteX1" fmla="*/ 4109358 w 4109358"/>
              <a:gd name="connsiteY1" fmla="*/ 0 h 1975757"/>
              <a:gd name="connsiteX2" fmla="*/ 4109358 w 4109358"/>
              <a:gd name="connsiteY2" fmla="*/ 1975757 h 1975757"/>
              <a:gd name="connsiteX3" fmla="*/ 0 w 4109358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58" h="1975757">
                <a:moveTo>
                  <a:pt x="0" y="0"/>
                </a:moveTo>
                <a:lnTo>
                  <a:pt x="4109358" y="0"/>
                </a:lnTo>
                <a:lnTo>
                  <a:pt x="4109358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77E6437-A14B-4E4A-B417-8E795502A2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0660" y="4882245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ABB25C8-AC1E-45D1-B9D6-AACB30CEBD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1321" y="4882245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15C9D5A-AD35-42C0-8FFF-6D1B5E6099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61981" y="4882245"/>
            <a:ext cx="3082019" cy="1975757"/>
          </a:xfrm>
          <a:custGeom>
            <a:avLst/>
            <a:gdLst>
              <a:gd name="connsiteX0" fmla="*/ 0 w 4109358"/>
              <a:gd name="connsiteY0" fmla="*/ 0 h 1975757"/>
              <a:gd name="connsiteX1" fmla="*/ 4109358 w 4109358"/>
              <a:gd name="connsiteY1" fmla="*/ 0 h 1975757"/>
              <a:gd name="connsiteX2" fmla="*/ 4109358 w 4109358"/>
              <a:gd name="connsiteY2" fmla="*/ 1975757 h 1975757"/>
              <a:gd name="connsiteX3" fmla="*/ 0 w 4109358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58" h="1975757">
                <a:moveTo>
                  <a:pt x="0" y="0"/>
                </a:moveTo>
                <a:lnTo>
                  <a:pt x="4109358" y="0"/>
                </a:lnTo>
                <a:lnTo>
                  <a:pt x="4109358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6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65BEE1-F9E1-4F0A-B073-8A238E573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082019" cy="1975757"/>
          </a:xfrm>
          <a:custGeom>
            <a:avLst/>
            <a:gdLst>
              <a:gd name="connsiteX0" fmla="*/ 0 w 4109358"/>
              <a:gd name="connsiteY0" fmla="*/ 0 h 1975757"/>
              <a:gd name="connsiteX1" fmla="*/ 4109358 w 4109358"/>
              <a:gd name="connsiteY1" fmla="*/ 0 h 1975757"/>
              <a:gd name="connsiteX2" fmla="*/ 4109358 w 4109358"/>
              <a:gd name="connsiteY2" fmla="*/ 1975757 h 1975757"/>
              <a:gd name="connsiteX3" fmla="*/ 0 w 4109358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58" h="1975757">
                <a:moveTo>
                  <a:pt x="0" y="0"/>
                </a:moveTo>
                <a:lnTo>
                  <a:pt x="4109358" y="0"/>
                </a:lnTo>
                <a:lnTo>
                  <a:pt x="4109358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FEB68FC-4033-4E0A-83DF-3D79404D2D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82245"/>
            <a:ext cx="3082019" cy="1975757"/>
          </a:xfrm>
          <a:custGeom>
            <a:avLst/>
            <a:gdLst>
              <a:gd name="connsiteX0" fmla="*/ 0 w 4109358"/>
              <a:gd name="connsiteY0" fmla="*/ 0 h 1975757"/>
              <a:gd name="connsiteX1" fmla="*/ 4109358 w 4109358"/>
              <a:gd name="connsiteY1" fmla="*/ 0 h 1975757"/>
              <a:gd name="connsiteX2" fmla="*/ 4109358 w 4109358"/>
              <a:gd name="connsiteY2" fmla="*/ 1975757 h 1975757"/>
              <a:gd name="connsiteX3" fmla="*/ 0 w 4109358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58" h="1975757">
                <a:moveTo>
                  <a:pt x="0" y="0"/>
                </a:moveTo>
                <a:lnTo>
                  <a:pt x="4109358" y="0"/>
                </a:lnTo>
                <a:lnTo>
                  <a:pt x="4109358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92C58B7-1E3B-413D-B20D-A948A98C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82018" y="0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82BF38-49FA-416F-8ED9-43EA62CF2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2679" y="0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D17A4E1-8A7C-49C2-B184-B9E84B2AB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2018" y="4882245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9A88716-23CB-4929-BD77-6606B24271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2679" y="4882245"/>
            <a:ext cx="2020661" cy="1975757"/>
          </a:xfrm>
          <a:custGeom>
            <a:avLst/>
            <a:gdLst>
              <a:gd name="connsiteX0" fmla="*/ 0 w 2694214"/>
              <a:gd name="connsiteY0" fmla="*/ 0 h 1975757"/>
              <a:gd name="connsiteX1" fmla="*/ 2694214 w 2694214"/>
              <a:gd name="connsiteY1" fmla="*/ 0 h 1975757"/>
              <a:gd name="connsiteX2" fmla="*/ 2694214 w 2694214"/>
              <a:gd name="connsiteY2" fmla="*/ 1975757 h 1975757"/>
              <a:gd name="connsiteX3" fmla="*/ 0 w 2694214"/>
              <a:gd name="connsiteY3" fmla="*/ 1975757 h 19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1975757">
                <a:moveTo>
                  <a:pt x="0" y="0"/>
                </a:moveTo>
                <a:lnTo>
                  <a:pt x="2694214" y="0"/>
                </a:lnTo>
                <a:lnTo>
                  <a:pt x="2694214" y="1975757"/>
                </a:lnTo>
                <a:lnTo>
                  <a:pt x="0" y="19757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FA9C7D-ADE5-44F4-9735-8AC48CA13F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23339" y="-1"/>
            <a:ext cx="2020661" cy="6858000"/>
          </a:xfrm>
          <a:custGeom>
            <a:avLst/>
            <a:gdLst>
              <a:gd name="connsiteX0" fmla="*/ 0 w 2694214"/>
              <a:gd name="connsiteY0" fmla="*/ 0 h 6858000"/>
              <a:gd name="connsiteX1" fmla="*/ 2694214 w 2694214"/>
              <a:gd name="connsiteY1" fmla="*/ 0 h 6858000"/>
              <a:gd name="connsiteX2" fmla="*/ 2694214 w 2694214"/>
              <a:gd name="connsiteY2" fmla="*/ 6858000 h 6858000"/>
              <a:gd name="connsiteX3" fmla="*/ 0 w 26942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214" h="6858000">
                <a:moveTo>
                  <a:pt x="0" y="0"/>
                </a:moveTo>
                <a:lnTo>
                  <a:pt x="2694214" y="0"/>
                </a:lnTo>
                <a:lnTo>
                  <a:pt x="26942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1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675B4-E02D-41B8-AC4A-2F32BF0A2D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36427" cy="1992086"/>
          </a:xfrm>
          <a:custGeom>
            <a:avLst/>
            <a:gdLst>
              <a:gd name="connsiteX0" fmla="*/ 0 w 2981903"/>
              <a:gd name="connsiteY0" fmla="*/ 0 h 1992086"/>
              <a:gd name="connsiteX1" fmla="*/ 2981903 w 2981903"/>
              <a:gd name="connsiteY1" fmla="*/ 0 h 1992086"/>
              <a:gd name="connsiteX2" fmla="*/ 2981903 w 2981903"/>
              <a:gd name="connsiteY2" fmla="*/ 1992086 h 1992086"/>
              <a:gd name="connsiteX3" fmla="*/ 0 w 2981903"/>
              <a:gd name="connsiteY3" fmla="*/ 1992086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903" h="1992086">
                <a:moveTo>
                  <a:pt x="0" y="0"/>
                </a:moveTo>
                <a:lnTo>
                  <a:pt x="2981903" y="0"/>
                </a:lnTo>
                <a:lnTo>
                  <a:pt x="2981903" y="1992086"/>
                </a:lnTo>
                <a:lnTo>
                  <a:pt x="0" y="1992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B61BA34-1895-47E9-8AE4-84F8359914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36427" y="0"/>
            <a:ext cx="3144424" cy="1992086"/>
          </a:xfrm>
          <a:custGeom>
            <a:avLst/>
            <a:gdLst>
              <a:gd name="connsiteX0" fmla="*/ 0 w 4192565"/>
              <a:gd name="connsiteY0" fmla="*/ 0 h 1992086"/>
              <a:gd name="connsiteX1" fmla="*/ 4192565 w 4192565"/>
              <a:gd name="connsiteY1" fmla="*/ 0 h 1992086"/>
              <a:gd name="connsiteX2" fmla="*/ 4192565 w 4192565"/>
              <a:gd name="connsiteY2" fmla="*/ 1992086 h 1992086"/>
              <a:gd name="connsiteX3" fmla="*/ 0 w 4192565"/>
              <a:gd name="connsiteY3" fmla="*/ 1992086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2565" h="1992086">
                <a:moveTo>
                  <a:pt x="0" y="0"/>
                </a:moveTo>
                <a:lnTo>
                  <a:pt x="4192565" y="0"/>
                </a:lnTo>
                <a:lnTo>
                  <a:pt x="4192565" y="1992086"/>
                </a:lnTo>
                <a:lnTo>
                  <a:pt x="0" y="1992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1C46AB-8661-4C5F-9309-D0F22F83F5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36426" y="1992085"/>
            <a:ext cx="3144425" cy="2873830"/>
          </a:xfrm>
          <a:custGeom>
            <a:avLst/>
            <a:gdLst>
              <a:gd name="connsiteX0" fmla="*/ 0 w 4192566"/>
              <a:gd name="connsiteY0" fmla="*/ 0 h 2873830"/>
              <a:gd name="connsiteX1" fmla="*/ 4192566 w 4192566"/>
              <a:gd name="connsiteY1" fmla="*/ 0 h 2873830"/>
              <a:gd name="connsiteX2" fmla="*/ 4192566 w 4192566"/>
              <a:gd name="connsiteY2" fmla="*/ 2873830 h 2873830"/>
              <a:gd name="connsiteX3" fmla="*/ 0 w 4192566"/>
              <a:gd name="connsiteY3" fmla="*/ 2873830 h 287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2566" h="2873830">
                <a:moveTo>
                  <a:pt x="0" y="0"/>
                </a:moveTo>
                <a:lnTo>
                  <a:pt x="4192566" y="0"/>
                </a:lnTo>
                <a:lnTo>
                  <a:pt x="4192566" y="2873830"/>
                </a:lnTo>
                <a:lnTo>
                  <a:pt x="0" y="28738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2A68BF-20E9-4271-BB97-52CFF04F8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6426" y="4865915"/>
            <a:ext cx="3144425" cy="1992086"/>
          </a:xfrm>
          <a:custGeom>
            <a:avLst/>
            <a:gdLst>
              <a:gd name="connsiteX0" fmla="*/ 0 w 4192566"/>
              <a:gd name="connsiteY0" fmla="*/ 0 h 1992086"/>
              <a:gd name="connsiteX1" fmla="*/ 4192566 w 4192566"/>
              <a:gd name="connsiteY1" fmla="*/ 0 h 1992086"/>
              <a:gd name="connsiteX2" fmla="*/ 4192566 w 4192566"/>
              <a:gd name="connsiteY2" fmla="*/ 1992086 h 1992086"/>
              <a:gd name="connsiteX3" fmla="*/ 0 w 4192566"/>
              <a:gd name="connsiteY3" fmla="*/ 1992086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2566" h="1992086">
                <a:moveTo>
                  <a:pt x="0" y="0"/>
                </a:moveTo>
                <a:lnTo>
                  <a:pt x="4192566" y="0"/>
                </a:lnTo>
                <a:lnTo>
                  <a:pt x="4192566" y="1992086"/>
                </a:lnTo>
                <a:lnTo>
                  <a:pt x="0" y="1992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E862D2-A854-4413-9372-682DC77AA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865915"/>
            <a:ext cx="2236425" cy="1992086"/>
          </a:xfrm>
          <a:custGeom>
            <a:avLst/>
            <a:gdLst>
              <a:gd name="connsiteX0" fmla="*/ 0 w 2981900"/>
              <a:gd name="connsiteY0" fmla="*/ 0 h 1992086"/>
              <a:gd name="connsiteX1" fmla="*/ 2981900 w 2981900"/>
              <a:gd name="connsiteY1" fmla="*/ 0 h 1992086"/>
              <a:gd name="connsiteX2" fmla="*/ 2981900 w 2981900"/>
              <a:gd name="connsiteY2" fmla="*/ 1992086 h 1992086"/>
              <a:gd name="connsiteX3" fmla="*/ 0 w 2981900"/>
              <a:gd name="connsiteY3" fmla="*/ 1992086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900" h="1992086">
                <a:moveTo>
                  <a:pt x="0" y="0"/>
                </a:moveTo>
                <a:lnTo>
                  <a:pt x="2981900" y="0"/>
                </a:lnTo>
                <a:lnTo>
                  <a:pt x="2981900" y="1992086"/>
                </a:lnTo>
                <a:lnTo>
                  <a:pt x="0" y="1992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45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CA9188-CD15-4F56-AA78-DAFBF47BC7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21036" cy="6858000"/>
          </a:xfrm>
          <a:custGeom>
            <a:avLst/>
            <a:gdLst>
              <a:gd name="connsiteX0" fmla="*/ 0 w 6694714"/>
              <a:gd name="connsiteY0" fmla="*/ 0 h 6858000"/>
              <a:gd name="connsiteX1" fmla="*/ 6694714 w 6694714"/>
              <a:gd name="connsiteY1" fmla="*/ 6858000 h 6858000"/>
              <a:gd name="connsiteX2" fmla="*/ 0 w 6694714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4714" h="6858000">
                <a:moveTo>
                  <a:pt x="0" y="0"/>
                </a:moveTo>
                <a:lnTo>
                  <a:pt x="66947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D67630-E9DC-4F21-BF4C-71D69DD521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8581" y="0"/>
            <a:ext cx="2853419" cy="3804558"/>
          </a:xfrm>
          <a:custGeom>
            <a:avLst/>
            <a:gdLst>
              <a:gd name="connsiteX0" fmla="*/ 1902279 w 3804558"/>
              <a:gd name="connsiteY0" fmla="*/ 0 h 3804558"/>
              <a:gd name="connsiteX1" fmla="*/ 3804558 w 3804558"/>
              <a:gd name="connsiteY1" fmla="*/ 1902279 h 3804558"/>
              <a:gd name="connsiteX2" fmla="*/ 1902279 w 3804558"/>
              <a:gd name="connsiteY2" fmla="*/ 3804558 h 3804558"/>
              <a:gd name="connsiteX3" fmla="*/ 0 w 3804558"/>
              <a:gd name="connsiteY3" fmla="*/ 1902279 h 38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4558" h="3804558">
                <a:moveTo>
                  <a:pt x="1902279" y="0"/>
                </a:moveTo>
                <a:lnTo>
                  <a:pt x="3804558" y="1902279"/>
                </a:lnTo>
                <a:lnTo>
                  <a:pt x="1902279" y="3804558"/>
                </a:lnTo>
                <a:lnTo>
                  <a:pt x="0" y="19022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528C6C-184E-438D-8005-2AFED8D19D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070" y="1"/>
            <a:ext cx="4810539" cy="6857999"/>
          </a:xfrm>
          <a:custGeom>
            <a:avLst/>
            <a:gdLst>
              <a:gd name="connsiteX0" fmla="*/ 0 w 6414052"/>
              <a:gd name="connsiteY0" fmla="*/ 0 h 4333461"/>
              <a:gd name="connsiteX1" fmla="*/ 6414052 w 6414052"/>
              <a:gd name="connsiteY1" fmla="*/ 0 h 4333461"/>
              <a:gd name="connsiteX2" fmla="*/ 6414052 w 6414052"/>
              <a:gd name="connsiteY2" fmla="*/ 4333461 h 4333461"/>
              <a:gd name="connsiteX3" fmla="*/ 0 w 6414052"/>
              <a:gd name="connsiteY3" fmla="*/ 4333461 h 43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4052" h="4333461">
                <a:moveTo>
                  <a:pt x="0" y="0"/>
                </a:moveTo>
                <a:lnTo>
                  <a:pt x="6414052" y="0"/>
                </a:lnTo>
                <a:lnTo>
                  <a:pt x="6414052" y="4333461"/>
                </a:lnTo>
                <a:lnTo>
                  <a:pt x="0" y="433346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C99BFBF-FB87-40C3-8275-07339DF3BE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3776" y="0"/>
            <a:ext cx="2802382" cy="3804558"/>
          </a:xfrm>
          <a:custGeom>
            <a:avLst/>
            <a:gdLst>
              <a:gd name="connsiteX0" fmla="*/ 1868254 w 3736509"/>
              <a:gd name="connsiteY0" fmla="*/ 0 h 3804558"/>
              <a:gd name="connsiteX1" fmla="*/ 3736509 w 3736509"/>
              <a:gd name="connsiteY1" fmla="*/ 1902279 h 3804558"/>
              <a:gd name="connsiteX2" fmla="*/ 1868254 w 3736509"/>
              <a:gd name="connsiteY2" fmla="*/ 3804558 h 3804558"/>
              <a:gd name="connsiteX3" fmla="*/ 0 w 3736509"/>
              <a:gd name="connsiteY3" fmla="*/ 1902279 h 38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509" h="3804558">
                <a:moveTo>
                  <a:pt x="1868254" y="0"/>
                </a:moveTo>
                <a:lnTo>
                  <a:pt x="3736509" y="1902279"/>
                </a:lnTo>
                <a:lnTo>
                  <a:pt x="1868254" y="3804558"/>
                </a:lnTo>
                <a:lnTo>
                  <a:pt x="0" y="19022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2E0DDC-2F3D-43DA-836F-38A91BB155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2772" y="0"/>
            <a:ext cx="4931228" cy="6858000"/>
          </a:xfrm>
          <a:custGeom>
            <a:avLst/>
            <a:gdLst>
              <a:gd name="connsiteX0" fmla="*/ 6574971 w 6574971"/>
              <a:gd name="connsiteY0" fmla="*/ 0 h 6858000"/>
              <a:gd name="connsiteX1" fmla="*/ 6574971 w 6574971"/>
              <a:gd name="connsiteY1" fmla="*/ 6858000 h 6858000"/>
              <a:gd name="connsiteX2" fmla="*/ 0 w 657497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4971" h="6858000">
                <a:moveTo>
                  <a:pt x="6574971" y="0"/>
                </a:moveTo>
                <a:lnTo>
                  <a:pt x="65749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3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E94B09-D5C1-4421-95EC-5BE77A30A5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2660" y="0"/>
            <a:ext cx="2276204" cy="6335484"/>
          </a:xfrm>
          <a:custGeom>
            <a:avLst/>
            <a:gdLst>
              <a:gd name="connsiteX0" fmla="*/ 1038525 w 3034938"/>
              <a:gd name="connsiteY0" fmla="*/ 0 h 6335484"/>
              <a:gd name="connsiteX1" fmla="*/ 3034938 w 3034938"/>
              <a:gd name="connsiteY1" fmla="*/ 0 h 6335484"/>
              <a:gd name="connsiteX2" fmla="*/ 1996413 w 3034938"/>
              <a:gd name="connsiteY2" fmla="*/ 6335484 h 6335484"/>
              <a:gd name="connsiteX3" fmla="*/ 0 w 3034938"/>
              <a:gd name="connsiteY3" fmla="*/ 6335484 h 633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4938" h="6335484">
                <a:moveTo>
                  <a:pt x="1038525" y="0"/>
                </a:moveTo>
                <a:lnTo>
                  <a:pt x="3034938" y="0"/>
                </a:lnTo>
                <a:lnTo>
                  <a:pt x="1996413" y="6335484"/>
                </a:lnTo>
                <a:lnTo>
                  <a:pt x="0" y="63354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C43E40-904C-4AE5-A1E2-58E38FABC7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4951" y="522515"/>
            <a:ext cx="2376760" cy="6335485"/>
          </a:xfrm>
          <a:custGeom>
            <a:avLst/>
            <a:gdLst>
              <a:gd name="connsiteX0" fmla="*/ 1017158 w 3169013"/>
              <a:gd name="connsiteY0" fmla="*/ 0 h 6335485"/>
              <a:gd name="connsiteX1" fmla="*/ 3169013 w 3169013"/>
              <a:gd name="connsiteY1" fmla="*/ 0 h 6335485"/>
              <a:gd name="connsiteX2" fmla="*/ 2151855 w 3169013"/>
              <a:gd name="connsiteY2" fmla="*/ 6335485 h 6335485"/>
              <a:gd name="connsiteX3" fmla="*/ 0 w 3169013"/>
              <a:gd name="connsiteY3" fmla="*/ 6335485 h 633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13" h="6335485">
                <a:moveTo>
                  <a:pt x="1017158" y="0"/>
                </a:moveTo>
                <a:lnTo>
                  <a:pt x="3169013" y="0"/>
                </a:lnTo>
                <a:lnTo>
                  <a:pt x="2151855" y="6335485"/>
                </a:lnTo>
                <a:lnTo>
                  <a:pt x="0" y="6335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B7E8EB-35C8-4323-B06A-259E49AC66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8629" y="1583871"/>
            <a:ext cx="2125371" cy="4751614"/>
          </a:xfrm>
          <a:custGeom>
            <a:avLst/>
            <a:gdLst>
              <a:gd name="connsiteX0" fmla="*/ 708457 w 2833828"/>
              <a:gd name="connsiteY0" fmla="*/ 0 h 4751614"/>
              <a:gd name="connsiteX1" fmla="*/ 2833828 w 2833828"/>
              <a:gd name="connsiteY1" fmla="*/ 0 h 4751614"/>
              <a:gd name="connsiteX2" fmla="*/ 2125371 w 2833828"/>
              <a:gd name="connsiteY2" fmla="*/ 4751614 h 4751614"/>
              <a:gd name="connsiteX3" fmla="*/ 0 w 2833828"/>
              <a:gd name="connsiteY3" fmla="*/ 4751614 h 47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28" h="4751614">
                <a:moveTo>
                  <a:pt x="708457" y="0"/>
                </a:moveTo>
                <a:lnTo>
                  <a:pt x="2833828" y="0"/>
                </a:lnTo>
                <a:lnTo>
                  <a:pt x="2125371" y="4751614"/>
                </a:lnTo>
                <a:lnTo>
                  <a:pt x="0" y="4751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3ACECF-A00E-43AE-BDB7-D945505E9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3050045" cy="5252499"/>
          </a:xfrm>
          <a:custGeom>
            <a:avLst/>
            <a:gdLst>
              <a:gd name="connsiteX0" fmla="*/ 0 w 4066727"/>
              <a:gd name="connsiteY0" fmla="*/ 0 h 5252499"/>
              <a:gd name="connsiteX1" fmla="*/ 4066727 w 4066727"/>
              <a:gd name="connsiteY1" fmla="*/ 0 h 5252499"/>
              <a:gd name="connsiteX2" fmla="*/ 4066727 w 4066727"/>
              <a:gd name="connsiteY2" fmla="*/ 5252499 h 5252499"/>
              <a:gd name="connsiteX3" fmla="*/ 0 w 4066727"/>
              <a:gd name="connsiteY3" fmla="*/ 5252499 h 52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6727" h="5252499">
                <a:moveTo>
                  <a:pt x="0" y="0"/>
                </a:moveTo>
                <a:lnTo>
                  <a:pt x="4066727" y="0"/>
                </a:lnTo>
                <a:lnTo>
                  <a:pt x="4066727" y="5252499"/>
                </a:lnTo>
                <a:lnTo>
                  <a:pt x="0" y="5252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707197-6802-4A2D-AD39-DC8C1885F2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9594" y="1191986"/>
            <a:ext cx="2604407" cy="4588328"/>
          </a:xfrm>
          <a:custGeom>
            <a:avLst/>
            <a:gdLst>
              <a:gd name="connsiteX0" fmla="*/ 0 w 3472543"/>
              <a:gd name="connsiteY0" fmla="*/ 0 h 4588328"/>
              <a:gd name="connsiteX1" fmla="*/ 3472543 w 3472543"/>
              <a:gd name="connsiteY1" fmla="*/ 0 h 4588328"/>
              <a:gd name="connsiteX2" fmla="*/ 3472543 w 3472543"/>
              <a:gd name="connsiteY2" fmla="*/ 4588328 h 4588328"/>
              <a:gd name="connsiteX3" fmla="*/ 0 w 3472543"/>
              <a:gd name="connsiteY3" fmla="*/ 4588328 h 458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43" h="4588328">
                <a:moveTo>
                  <a:pt x="0" y="0"/>
                </a:moveTo>
                <a:lnTo>
                  <a:pt x="3472543" y="0"/>
                </a:lnTo>
                <a:lnTo>
                  <a:pt x="3472543" y="4588328"/>
                </a:lnTo>
                <a:lnTo>
                  <a:pt x="0" y="45883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7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04443B-3CE6-4A6F-8637-AF8607CC95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873" y="3429001"/>
            <a:ext cx="8241846" cy="2939143"/>
          </a:xfrm>
          <a:custGeom>
            <a:avLst/>
            <a:gdLst>
              <a:gd name="connsiteX0" fmla="*/ 0 w 10989128"/>
              <a:gd name="connsiteY0" fmla="*/ 0 h 2939143"/>
              <a:gd name="connsiteX1" fmla="*/ 10989128 w 10989128"/>
              <a:gd name="connsiteY1" fmla="*/ 0 h 2939143"/>
              <a:gd name="connsiteX2" fmla="*/ 10989128 w 10989128"/>
              <a:gd name="connsiteY2" fmla="*/ 2939143 h 2939143"/>
              <a:gd name="connsiteX3" fmla="*/ 0 w 10989128"/>
              <a:gd name="connsiteY3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9128" h="2939143">
                <a:moveTo>
                  <a:pt x="0" y="0"/>
                </a:moveTo>
                <a:lnTo>
                  <a:pt x="10989128" y="0"/>
                </a:lnTo>
                <a:lnTo>
                  <a:pt x="10989128" y="2939143"/>
                </a:lnTo>
                <a:lnTo>
                  <a:pt x="0" y="2939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6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8972D4-DEE6-4BD2-98CD-14C3E66BE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2006137" cy="3346198"/>
          </a:xfrm>
          <a:custGeom>
            <a:avLst/>
            <a:gdLst>
              <a:gd name="connsiteX0" fmla="*/ 0 w 2674849"/>
              <a:gd name="connsiteY0" fmla="*/ 0 h 3346198"/>
              <a:gd name="connsiteX1" fmla="*/ 2674849 w 2674849"/>
              <a:gd name="connsiteY1" fmla="*/ 0 h 3346198"/>
              <a:gd name="connsiteX2" fmla="*/ 2674849 w 2674849"/>
              <a:gd name="connsiteY2" fmla="*/ 3346198 h 3346198"/>
              <a:gd name="connsiteX3" fmla="*/ 0 w 2674849"/>
              <a:gd name="connsiteY3" fmla="*/ 3346198 h 33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849" h="3346198">
                <a:moveTo>
                  <a:pt x="0" y="0"/>
                </a:moveTo>
                <a:lnTo>
                  <a:pt x="2674849" y="0"/>
                </a:lnTo>
                <a:lnTo>
                  <a:pt x="2674849" y="3346198"/>
                </a:lnTo>
                <a:lnTo>
                  <a:pt x="0" y="33461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3C5261-4D05-48F9-9128-36D67BBF3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3511803"/>
            <a:ext cx="2006137" cy="3346198"/>
          </a:xfrm>
          <a:custGeom>
            <a:avLst/>
            <a:gdLst>
              <a:gd name="connsiteX0" fmla="*/ 0 w 2674849"/>
              <a:gd name="connsiteY0" fmla="*/ 0 h 3346198"/>
              <a:gd name="connsiteX1" fmla="*/ 2674849 w 2674849"/>
              <a:gd name="connsiteY1" fmla="*/ 0 h 3346198"/>
              <a:gd name="connsiteX2" fmla="*/ 2674849 w 2674849"/>
              <a:gd name="connsiteY2" fmla="*/ 3346198 h 3346198"/>
              <a:gd name="connsiteX3" fmla="*/ 0 w 2674849"/>
              <a:gd name="connsiteY3" fmla="*/ 3346198 h 33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849" h="3346198">
                <a:moveTo>
                  <a:pt x="0" y="0"/>
                </a:moveTo>
                <a:lnTo>
                  <a:pt x="2674849" y="0"/>
                </a:lnTo>
                <a:lnTo>
                  <a:pt x="2674849" y="3346198"/>
                </a:lnTo>
                <a:lnTo>
                  <a:pt x="0" y="33461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BFD4DC-BFC5-49EA-BBE7-44D507713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5156" y="1"/>
            <a:ext cx="2006137" cy="3346198"/>
          </a:xfrm>
          <a:custGeom>
            <a:avLst/>
            <a:gdLst>
              <a:gd name="connsiteX0" fmla="*/ 0 w 2674849"/>
              <a:gd name="connsiteY0" fmla="*/ 0 h 3346198"/>
              <a:gd name="connsiteX1" fmla="*/ 2674849 w 2674849"/>
              <a:gd name="connsiteY1" fmla="*/ 0 h 3346198"/>
              <a:gd name="connsiteX2" fmla="*/ 2674849 w 2674849"/>
              <a:gd name="connsiteY2" fmla="*/ 3346198 h 3346198"/>
              <a:gd name="connsiteX3" fmla="*/ 0 w 2674849"/>
              <a:gd name="connsiteY3" fmla="*/ 3346198 h 33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849" h="3346198">
                <a:moveTo>
                  <a:pt x="0" y="0"/>
                </a:moveTo>
                <a:lnTo>
                  <a:pt x="2674849" y="0"/>
                </a:lnTo>
                <a:lnTo>
                  <a:pt x="2674849" y="3346198"/>
                </a:lnTo>
                <a:lnTo>
                  <a:pt x="0" y="33461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96135F-6F25-48BA-96C2-E8EE16FFF5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156" y="3511803"/>
            <a:ext cx="2006137" cy="3346198"/>
          </a:xfrm>
          <a:custGeom>
            <a:avLst/>
            <a:gdLst>
              <a:gd name="connsiteX0" fmla="*/ 0 w 2674849"/>
              <a:gd name="connsiteY0" fmla="*/ 0 h 3346198"/>
              <a:gd name="connsiteX1" fmla="*/ 2674849 w 2674849"/>
              <a:gd name="connsiteY1" fmla="*/ 0 h 3346198"/>
              <a:gd name="connsiteX2" fmla="*/ 2674849 w 2674849"/>
              <a:gd name="connsiteY2" fmla="*/ 3346198 h 3346198"/>
              <a:gd name="connsiteX3" fmla="*/ 0 w 2674849"/>
              <a:gd name="connsiteY3" fmla="*/ 3346198 h 33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849" h="3346198">
                <a:moveTo>
                  <a:pt x="0" y="0"/>
                </a:moveTo>
                <a:lnTo>
                  <a:pt x="2674849" y="0"/>
                </a:lnTo>
                <a:lnTo>
                  <a:pt x="2674849" y="3346198"/>
                </a:lnTo>
                <a:lnTo>
                  <a:pt x="0" y="33461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1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48718-F444-44A3-BED4-5CA2CCEF9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00313" cy="6858000"/>
          </a:xfrm>
          <a:custGeom>
            <a:avLst/>
            <a:gdLst>
              <a:gd name="connsiteX0" fmla="*/ 0 w 3333750"/>
              <a:gd name="connsiteY0" fmla="*/ 0 h 6858000"/>
              <a:gd name="connsiteX1" fmla="*/ 3333750 w 3333750"/>
              <a:gd name="connsiteY1" fmla="*/ 0 h 6858000"/>
              <a:gd name="connsiteX2" fmla="*/ 3333750 w 3333750"/>
              <a:gd name="connsiteY2" fmla="*/ 6858000 h 6858000"/>
              <a:gd name="connsiteX3" fmla="*/ 0 w 3333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6858000">
                <a:moveTo>
                  <a:pt x="0" y="0"/>
                </a:moveTo>
                <a:lnTo>
                  <a:pt x="3333750" y="0"/>
                </a:lnTo>
                <a:lnTo>
                  <a:pt x="3333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F6F91E-BF6E-4FB9-A309-4CFEC5CA8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0337" y="2838450"/>
            <a:ext cx="2500313" cy="4019550"/>
          </a:xfrm>
          <a:custGeom>
            <a:avLst/>
            <a:gdLst>
              <a:gd name="connsiteX0" fmla="*/ 0 w 3333750"/>
              <a:gd name="connsiteY0" fmla="*/ 0 h 4019550"/>
              <a:gd name="connsiteX1" fmla="*/ 3333750 w 3333750"/>
              <a:gd name="connsiteY1" fmla="*/ 0 h 4019550"/>
              <a:gd name="connsiteX2" fmla="*/ 3333750 w 3333750"/>
              <a:gd name="connsiteY2" fmla="*/ 4019550 h 4019550"/>
              <a:gd name="connsiteX3" fmla="*/ 0 w 3333750"/>
              <a:gd name="connsiteY3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4019550">
                <a:moveTo>
                  <a:pt x="0" y="0"/>
                </a:moveTo>
                <a:lnTo>
                  <a:pt x="3333750" y="0"/>
                </a:lnTo>
                <a:lnTo>
                  <a:pt x="3333750" y="4019550"/>
                </a:lnTo>
                <a:lnTo>
                  <a:pt x="0" y="4019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81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3498C7-5546-436E-BB99-197D22FC24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4387" y="514350"/>
            <a:ext cx="4750988" cy="5829300"/>
          </a:xfrm>
          <a:custGeom>
            <a:avLst/>
            <a:gdLst>
              <a:gd name="connsiteX0" fmla="*/ 304814 w 6334622"/>
              <a:gd name="connsiteY0" fmla="*/ 0 h 5829300"/>
              <a:gd name="connsiteX1" fmla="*/ 6334622 w 6334622"/>
              <a:gd name="connsiteY1" fmla="*/ 0 h 5829300"/>
              <a:gd name="connsiteX2" fmla="*/ 6334622 w 6334622"/>
              <a:gd name="connsiteY2" fmla="*/ 5829300 h 5829300"/>
              <a:gd name="connsiteX3" fmla="*/ 304814 w 6334622"/>
              <a:gd name="connsiteY3" fmla="*/ 5829300 h 5829300"/>
              <a:gd name="connsiteX4" fmla="*/ 0 w 6334622"/>
              <a:gd name="connsiteY4" fmla="*/ 2914650 h 5829300"/>
              <a:gd name="connsiteX0" fmla="*/ 1004061 w 6334622"/>
              <a:gd name="connsiteY0" fmla="*/ 0 h 5829300"/>
              <a:gd name="connsiteX1" fmla="*/ 6334622 w 6334622"/>
              <a:gd name="connsiteY1" fmla="*/ 0 h 5829300"/>
              <a:gd name="connsiteX2" fmla="*/ 6334622 w 6334622"/>
              <a:gd name="connsiteY2" fmla="*/ 5829300 h 5829300"/>
              <a:gd name="connsiteX3" fmla="*/ 304814 w 6334622"/>
              <a:gd name="connsiteY3" fmla="*/ 5829300 h 5829300"/>
              <a:gd name="connsiteX4" fmla="*/ 0 w 6334622"/>
              <a:gd name="connsiteY4" fmla="*/ 2914650 h 5829300"/>
              <a:gd name="connsiteX5" fmla="*/ 1004061 w 6334622"/>
              <a:gd name="connsiteY5" fmla="*/ 0 h 5829300"/>
              <a:gd name="connsiteX0" fmla="*/ 1004061 w 6334622"/>
              <a:gd name="connsiteY0" fmla="*/ 0 h 5829300"/>
              <a:gd name="connsiteX1" fmla="*/ 6334622 w 6334622"/>
              <a:gd name="connsiteY1" fmla="*/ 0 h 5829300"/>
              <a:gd name="connsiteX2" fmla="*/ 6334622 w 6334622"/>
              <a:gd name="connsiteY2" fmla="*/ 5829300 h 5829300"/>
              <a:gd name="connsiteX3" fmla="*/ 304814 w 6334622"/>
              <a:gd name="connsiteY3" fmla="*/ 5829300 h 5829300"/>
              <a:gd name="connsiteX4" fmla="*/ 0 w 6334622"/>
              <a:gd name="connsiteY4" fmla="*/ 2914650 h 5829300"/>
              <a:gd name="connsiteX5" fmla="*/ 1004061 w 6334622"/>
              <a:gd name="connsiteY5" fmla="*/ 0 h 5829300"/>
              <a:gd name="connsiteX0" fmla="*/ 1004061 w 6334622"/>
              <a:gd name="connsiteY0" fmla="*/ 0 h 5829300"/>
              <a:gd name="connsiteX1" fmla="*/ 6334622 w 6334622"/>
              <a:gd name="connsiteY1" fmla="*/ 0 h 5829300"/>
              <a:gd name="connsiteX2" fmla="*/ 6334622 w 6334622"/>
              <a:gd name="connsiteY2" fmla="*/ 5829300 h 5829300"/>
              <a:gd name="connsiteX3" fmla="*/ 1138532 w 6334622"/>
              <a:gd name="connsiteY3" fmla="*/ 5829300 h 5829300"/>
              <a:gd name="connsiteX4" fmla="*/ 0 w 6334622"/>
              <a:gd name="connsiteY4" fmla="*/ 2914650 h 5829300"/>
              <a:gd name="connsiteX5" fmla="*/ 1004061 w 6334622"/>
              <a:gd name="connsiteY5" fmla="*/ 0 h 5829300"/>
              <a:gd name="connsiteX0" fmla="*/ 1004061 w 6334622"/>
              <a:gd name="connsiteY0" fmla="*/ 0 h 5829300"/>
              <a:gd name="connsiteX1" fmla="*/ 6334622 w 6334622"/>
              <a:gd name="connsiteY1" fmla="*/ 0 h 5829300"/>
              <a:gd name="connsiteX2" fmla="*/ 6334622 w 6334622"/>
              <a:gd name="connsiteY2" fmla="*/ 5829300 h 5829300"/>
              <a:gd name="connsiteX3" fmla="*/ 1138532 w 6334622"/>
              <a:gd name="connsiteY3" fmla="*/ 5829300 h 5829300"/>
              <a:gd name="connsiteX4" fmla="*/ 0 w 6334622"/>
              <a:gd name="connsiteY4" fmla="*/ 2932579 h 5829300"/>
              <a:gd name="connsiteX5" fmla="*/ 1004061 w 6334622"/>
              <a:gd name="connsiteY5" fmla="*/ 0 h 5829300"/>
              <a:gd name="connsiteX0" fmla="*/ 1004069 w 6334630"/>
              <a:gd name="connsiteY0" fmla="*/ 0 h 5829300"/>
              <a:gd name="connsiteX1" fmla="*/ 6334630 w 6334630"/>
              <a:gd name="connsiteY1" fmla="*/ 0 h 5829300"/>
              <a:gd name="connsiteX2" fmla="*/ 6334630 w 6334630"/>
              <a:gd name="connsiteY2" fmla="*/ 5829300 h 5829300"/>
              <a:gd name="connsiteX3" fmla="*/ 1138540 w 6334630"/>
              <a:gd name="connsiteY3" fmla="*/ 5829300 h 5829300"/>
              <a:gd name="connsiteX4" fmla="*/ 8 w 6334630"/>
              <a:gd name="connsiteY4" fmla="*/ 2932579 h 5829300"/>
              <a:gd name="connsiteX5" fmla="*/ 1004069 w 6334630"/>
              <a:gd name="connsiteY5" fmla="*/ 0 h 5829300"/>
              <a:gd name="connsiteX0" fmla="*/ 1004089 w 6334650"/>
              <a:gd name="connsiteY0" fmla="*/ 0 h 5829300"/>
              <a:gd name="connsiteX1" fmla="*/ 6334650 w 6334650"/>
              <a:gd name="connsiteY1" fmla="*/ 0 h 5829300"/>
              <a:gd name="connsiteX2" fmla="*/ 6334650 w 6334650"/>
              <a:gd name="connsiteY2" fmla="*/ 5829300 h 5829300"/>
              <a:gd name="connsiteX3" fmla="*/ 1138560 w 6334650"/>
              <a:gd name="connsiteY3" fmla="*/ 5829300 h 5829300"/>
              <a:gd name="connsiteX4" fmla="*/ 28 w 6334650"/>
              <a:gd name="connsiteY4" fmla="*/ 2932579 h 5829300"/>
              <a:gd name="connsiteX5" fmla="*/ 1004089 w 6334650"/>
              <a:gd name="connsiteY5" fmla="*/ 0 h 5829300"/>
              <a:gd name="connsiteX0" fmla="*/ 1004089 w 6334650"/>
              <a:gd name="connsiteY0" fmla="*/ 0 h 5829300"/>
              <a:gd name="connsiteX1" fmla="*/ 6334650 w 6334650"/>
              <a:gd name="connsiteY1" fmla="*/ 0 h 5829300"/>
              <a:gd name="connsiteX2" fmla="*/ 6334650 w 6334650"/>
              <a:gd name="connsiteY2" fmla="*/ 5829300 h 5829300"/>
              <a:gd name="connsiteX3" fmla="*/ 1138560 w 6334650"/>
              <a:gd name="connsiteY3" fmla="*/ 5829300 h 5829300"/>
              <a:gd name="connsiteX4" fmla="*/ 28 w 6334650"/>
              <a:gd name="connsiteY4" fmla="*/ 2627779 h 5829300"/>
              <a:gd name="connsiteX5" fmla="*/ 1004089 w 6334650"/>
              <a:gd name="connsiteY5" fmla="*/ 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4650" h="5829300">
                <a:moveTo>
                  <a:pt x="1004089" y="0"/>
                </a:moveTo>
                <a:lnTo>
                  <a:pt x="6334650" y="0"/>
                </a:lnTo>
                <a:lnTo>
                  <a:pt x="6334650" y="5829300"/>
                </a:lnTo>
                <a:lnTo>
                  <a:pt x="1138560" y="5829300"/>
                </a:lnTo>
                <a:cubicBezTo>
                  <a:pt x="230132" y="3644526"/>
                  <a:pt x="-2965" y="2855259"/>
                  <a:pt x="28" y="2627779"/>
                </a:cubicBezTo>
                <a:cubicBezTo>
                  <a:pt x="3021" y="2400299"/>
                  <a:pt x="113590" y="2136962"/>
                  <a:pt x="10040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6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E1EF6B-7A29-4DCB-882E-D139F673D2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7" y="523315"/>
            <a:ext cx="5009030" cy="5838264"/>
          </a:xfrm>
          <a:custGeom>
            <a:avLst/>
            <a:gdLst>
              <a:gd name="connsiteX0" fmla="*/ 0 w 6705600"/>
              <a:gd name="connsiteY0" fmla="*/ 0 h 5829300"/>
              <a:gd name="connsiteX1" fmla="*/ 6400786 w 6705600"/>
              <a:gd name="connsiteY1" fmla="*/ 0 h 5829300"/>
              <a:gd name="connsiteX2" fmla="*/ 6705600 w 6705600"/>
              <a:gd name="connsiteY2" fmla="*/ 2914650 h 5829300"/>
              <a:gd name="connsiteX3" fmla="*/ 6400786 w 6705600"/>
              <a:gd name="connsiteY3" fmla="*/ 5829300 h 5829300"/>
              <a:gd name="connsiteX4" fmla="*/ 0 w 6705600"/>
              <a:gd name="connsiteY4" fmla="*/ 5829300 h 5829300"/>
              <a:gd name="connsiteX0" fmla="*/ 0 w 6705600"/>
              <a:gd name="connsiteY0" fmla="*/ 8964 h 5838264"/>
              <a:gd name="connsiteX1" fmla="*/ 5844974 w 6705600"/>
              <a:gd name="connsiteY1" fmla="*/ 0 h 5838264"/>
              <a:gd name="connsiteX2" fmla="*/ 6705600 w 6705600"/>
              <a:gd name="connsiteY2" fmla="*/ 2923614 h 5838264"/>
              <a:gd name="connsiteX3" fmla="*/ 6400786 w 6705600"/>
              <a:gd name="connsiteY3" fmla="*/ 5838264 h 5838264"/>
              <a:gd name="connsiteX4" fmla="*/ 0 w 6705600"/>
              <a:gd name="connsiteY4" fmla="*/ 5838264 h 5838264"/>
              <a:gd name="connsiteX5" fmla="*/ 0 w 6705600"/>
              <a:gd name="connsiteY5" fmla="*/ 8964 h 5838264"/>
              <a:gd name="connsiteX0" fmla="*/ 0 w 6705600"/>
              <a:gd name="connsiteY0" fmla="*/ 8964 h 5838264"/>
              <a:gd name="connsiteX1" fmla="*/ 5844974 w 6705600"/>
              <a:gd name="connsiteY1" fmla="*/ 0 h 5838264"/>
              <a:gd name="connsiteX2" fmla="*/ 6705600 w 6705600"/>
              <a:gd name="connsiteY2" fmla="*/ 2923614 h 5838264"/>
              <a:gd name="connsiteX3" fmla="*/ 5333986 w 6705600"/>
              <a:gd name="connsiteY3" fmla="*/ 5838264 h 5838264"/>
              <a:gd name="connsiteX4" fmla="*/ 0 w 6705600"/>
              <a:gd name="connsiteY4" fmla="*/ 5838264 h 5838264"/>
              <a:gd name="connsiteX5" fmla="*/ 0 w 6705600"/>
              <a:gd name="connsiteY5" fmla="*/ 8964 h 5838264"/>
              <a:gd name="connsiteX0" fmla="*/ 0 w 6705600"/>
              <a:gd name="connsiteY0" fmla="*/ 8964 h 5838264"/>
              <a:gd name="connsiteX1" fmla="*/ 5333986 w 6705600"/>
              <a:gd name="connsiteY1" fmla="*/ 0 h 5838264"/>
              <a:gd name="connsiteX2" fmla="*/ 6705600 w 6705600"/>
              <a:gd name="connsiteY2" fmla="*/ 2923614 h 5838264"/>
              <a:gd name="connsiteX3" fmla="*/ 5333986 w 6705600"/>
              <a:gd name="connsiteY3" fmla="*/ 5838264 h 5838264"/>
              <a:gd name="connsiteX4" fmla="*/ 0 w 6705600"/>
              <a:gd name="connsiteY4" fmla="*/ 5838264 h 5838264"/>
              <a:gd name="connsiteX5" fmla="*/ 0 w 6705600"/>
              <a:gd name="connsiteY5" fmla="*/ 8964 h 5838264"/>
              <a:gd name="connsiteX0" fmla="*/ 0 w 6705600"/>
              <a:gd name="connsiteY0" fmla="*/ 8964 h 5838264"/>
              <a:gd name="connsiteX1" fmla="*/ 5333986 w 6705600"/>
              <a:gd name="connsiteY1" fmla="*/ 0 h 5838264"/>
              <a:gd name="connsiteX2" fmla="*/ 6705600 w 6705600"/>
              <a:gd name="connsiteY2" fmla="*/ 2923614 h 5838264"/>
              <a:gd name="connsiteX3" fmla="*/ 5333986 w 6705600"/>
              <a:gd name="connsiteY3" fmla="*/ 5838264 h 5838264"/>
              <a:gd name="connsiteX4" fmla="*/ 0 w 6705600"/>
              <a:gd name="connsiteY4" fmla="*/ 5838264 h 5838264"/>
              <a:gd name="connsiteX5" fmla="*/ 0 w 6705600"/>
              <a:gd name="connsiteY5" fmla="*/ 8964 h 5838264"/>
              <a:gd name="connsiteX0" fmla="*/ 0 w 6678706"/>
              <a:gd name="connsiteY0" fmla="*/ 8964 h 5838264"/>
              <a:gd name="connsiteX1" fmla="*/ 5333986 w 6678706"/>
              <a:gd name="connsiteY1" fmla="*/ 0 h 5838264"/>
              <a:gd name="connsiteX2" fmla="*/ 6678706 w 6678706"/>
              <a:gd name="connsiteY2" fmla="*/ 2618814 h 5838264"/>
              <a:gd name="connsiteX3" fmla="*/ 5333986 w 6678706"/>
              <a:gd name="connsiteY3" fmla="*/ 5838264 h 5838264"/>
              <a:gd name="connsiteX4" fmla="*/ 0 w 6678706"/>
              <a:gd name="connsiteY4" fmla="*/ 5838264 h 5838264"/>
              <a:gd name="connsiteX5" fmla="*/ 0 w 6678706"/>
              <a:gd name="connsiteY5" fmla="*/ 8964 h 5838264"/>
              <a:gd name="connsiteX0" fmla="*/ 0 w 6678706"/>
              <a:gd name="connsiteY0" fmla="*/ 8964 h 5838264"/>
              <a:gd name="connsiteX1" fmla="*/ 5333986 w 6678706"/>
              <a:gd name="connsiteY1" fmla="*/ 0 h 5838264"/>
              <a:gd name="connsiteX2" fmla="*/ 6678706 w 6678706"/>
              <a:gd name="connsiteY2" fmla="*/ 2618814 h 5838264"/>
              <a:gd name="connsiteX3" fmla="*/ 5333986 w 6678706"/>
              <a:gd name="connsiteY3" fmla="*/ 5838264 h 5838264"/>
              <a:gd name="connsiteX4" fmla="*/ 0 w 6678706"/>
              <a:gd name="connsiteY4" fmla="*/ 5838264 h 5838264"/>
              <a:gd name="connsiteX5" fmla="*/ 0 w 6678706"/>
              <a:gd name="connsiteY5" fmla="*/ 8964 h 5838264"/>
              <a:gd name="connsiteX0" fmla="*/ 0 w 6678706"/>
              <a:gd name="connsiteY0" fmla="*/ 8964 h 5838264"/>
              <a:gd name="connsiteX1" fmla="*/ 5333986 w 6678706"/>
              <a:gd name="connsiteY1" fmla="*/ 0 h 5838264"/>
              <a:gd name="connsiteX2" fmla="*/ 6678706 w 6678706"/>
              <a:gd name="connsiteY2" fmla="*/ 2618814 h 5838264"/>
              <a:gd name="connsiteX3" fmla="*/ 5333986 w 6678706"/>
              <a:gd name="connsiteY3" fmla="*/ 5838264 h 5838264"/>
              <a:gd name="connsiteX4" fmla="*/ 0 w 6678706"/>
              <a:gd name="connsiteY4" fmla="*/ 5838264 h 5838264"/>
              <a:gd name="connsiteX5" fmla="*/ 0 w 6678706"/>
              <a:gd name="connsiteY5" fmla="*/ 8964 h 5838264"/>
              <a:gd name="connsiteX0" fmla="*/ 0 w 6678706"/>
              <a:gd name="connsiteY0" fmla="*/ 8964 h 5838264"/>
              <a:gd name="connsiteX1" fmla="*/ 5333986 w 6678706"/>
              <a:gd name="connsiteY1" fmla="*/ 0 h 5838264"/>
              <a:gd name="connsiteX2" fmla="*/ 6678706 w 6678706"/>
              <a:gd name="connsiteY2" fmla="*/ 2618814 h 5838264"/>
              <a:gd name="connsiteX3" fmla="*/ 5333986 w 6678706"/>
              <a:gd name="connsiteY3" fmla="*/ 5838264 h 5838264"/>
              <a:gd name="connsiteX4" fmla="*/ 0 w 6678706"/>
              <a:gd name="connsiteY4" fmla="*/ 5838264 h 5838264"/>
              <a:gd name="connsiteX5" fmla="*/ 0 w 6678706"/>
              <a:gd name="connsiteY5" fmla="*/ 8964 h 5838264"/>
              <a:gd name="connsiteX0" fmla="*/ 0 w 6678706"/>
              <a:gd name="connsiteY0" fmla="*/ 8964 h 5838264"/>
              <a:gd name="connsiteX1" fmla="*/ 5333986 w 6678706"/>
              <a:gd name="connsiteY1" fmla="*/ 0 h 5838264"/>
              <a:gd name="connsiteX2" fmla="*/ 6678706 w 6678706"/>
              <a:gd name="connsiteY2" fmla="*/ 2618814 h 5838264"/>
              <a:gd name="connsiteX3" fmla="*/ 5333986 w 6678706"/>
              <a:gd name="connsiteY3" fmla="*/ 5838264 h 5838264"/>
              <a:gd name="connsiteX4" fmla="*/ 0 w 6678706"/>
              <a:gd name="connsiteY4" fmla="*/ 5838264 h 5838264"/>
              <a:gd name="connsiteX5" fmla="*/ 0 w 6678706"/>
              <a:gd name="connsiteY5" fmla="*/ 8964 h 58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706" h="5838264">
                <a:moveTo>
                  <a:pt x="0" y="8964"/>
                </a:moveTo>
                <a:lnTo>
                  <a:pt x="5333986" y="0"/>
                </a:lnTo>
                <a:cubicBezTo>
                  <a:pt x="6436649" y="1978585"/>
                  <a:pt x="6678711" y="2328582"/>
                  <a:pt x="6678706" y="2618814"/>
                </a:cubicBezTo>
                <a:cubicBezTo>
                  <a:pt x="6678701" y="2909046"/>
                  <a:pt x="6472509" y="3270997"/>
                  <a:pt x="5333986" y="5838264"/>
                </a:cubicBezTo>
                <a:lnTo>
                  <a:pt x="0" y="58382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1C9CF5-7852-44ED-98F3-697B0BF0C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495300"/>
            <a:ext cx="8515350" cy="5867400"/>
          </a:xfrm>
          <a:custGeom>
            <a:avLst/>
            <a:gdLst>
              <a:gd name="connsiteX0" fmla="*/ 0 w 11353800"/>
              <a:gd name="connsiteY0" fmla="*/ 0 h 5867400"/>
              <a:gd name="connsiteX1" fmla="*/ 11353800 w 11353800"/>
              <a:gd name="connsiteY1" fmla="*/ 0 h 5867400"/>
              <a:gd name="connsiteX2" fmla="*/ 11353800 w 11353800"/>
              <a:gd name="connsiteY2" fmla="*/ 5867400 h 5867400"/>
              <a:gd name="connsiteX3" fmla="*/ 0 w 1135380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3800" h="5867400">
                <a:moveTo>
                  <a:pt x="0" y="0"/>
                </a:moveTo>
                <a:lnTo>
                  <a:pt x="11353800" y="0"/>
                </a:lnTo>
                <a:lnTo>
                  <a:pt x="11353800" y="5867400"/>
                </a:lnTo>
                <a:lnTo>
                  <a:pt x="0" y="586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0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25913-E80D-4E9D-B343-58F6F3F2FB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495300"/>
            <a:ext cx="8515350" cy="5867400"/>
          </a:xfrm>
          <a:custGeom>
            <a:avLst/>
            <a:gdLst>
              <a:gd name="connsiteX0" fmla="*/ 0 w 11353800"/>
              <a:gd name="connsiteY0" fmla="*/ 0 h 5867400"/>
              <a:gd name="connsiteX1" fmla="*/ 11353800 w 11353800"/>
              <a:gd name="connsiteY1" fmla="*/ 0 h 5867400"/>
              <a:gd name="connsiteX2" fmla="*/ 11353800 w 11353800"/>
              <a:gd name="connsiteY2" fmla="*/ 5867400 h 5867400"/>
              <a:gd name="connsiteX3" fmla="*/ 0 w 1135380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3800" h="5867400">
                <a:moveTo>
                  <a:pt x="0" y="0"/>
                </a:moveTo>
                <a:lnTo>
                  <a:pt x="11353800" y="0"/>
                </a:lnTo>
                <a:lnTo>
                  <a:pt x="11353800" y="5867400"/>
                </a:lnTo>
                <a:lnTo>
                  <a:pt x="0" y="586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9E7BFC-99DC-4AF9-A95F-7182BB37D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9293F7-8909-4447-9A9F-AA07D1177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3527" cy="6858000"/>
          </a:xfrm>
          <a:custGeom>
            <a:avLst/>
            <a:gdLst>
              <a:gd name="connsiteX0" fmla="*/ 0 w 5964702"/>
              <a:gd name="connsiteY0" fmla="*/ 0 h 6858000"/>
              <a:gd name="connsiteX1" fmla="*/ 5964702 w 5964702"/>
              <a:gd name="connsiteY1" fmla="*/ 0 h 6858000"/>
              <a:gd name="connsiteX2" fmla="*/ 5964702 w 5964702"/>
              <a:gd name="connsiteY2" fmla="*/ 6858000 h 6858000"/>
              <a:gd name="connsiteX3" fmla="*/ 0 w 5964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702" h="6858000">
                <a:moveTo>
                  <a:pt x="0" y="0"/>
                </a:moveTo>
                <a:lnTo>
                  <a:pt x="5964702" y="0"/>
                </a:lnTo>
                <a:lnTo>
                  <a:pt x="59647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B2257B-928B-49E5-8F0F-8A6F8DBBB4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3526" y="0"/>
            <a:ext cx="4670474" cy="6858000"/>
          </a:xfrm>
          <a:custGeom>
            <a:avLst/>
            <a:gdLst>
              <a:gd name="connsiteX0" fmla="*/ 0 w 6227298"/>
              <a:gd name="connsiteY0" fmla="*/ 0 h 6858000"/>
              <a:gd name="connsiteX1" fmla="*/ 6227298 w 6227298"/>
              <a:gd name="connsiteY1" fmla="*/ 0 h 6858000"/>
              <a:gd name="connsiteX2" fmla="*/ 6227298 w 6227298"/>
              <a:gd name="connsiteY2" fmla="*/ 6858000 h 6858000"/>
              <a:gd name="connsiteX3" fmla="*/ 0 w 62272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7298" h="6858000">
                <a:moveTo>
                  <a:pt x="0" y="0"/>
                </a:moveTo>
                <a:lnTo>
                  <a:pt x="6227298" y="0"/>
                </a:lnTo>
                <a:lnTo>
                  <a:pt x="62272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588290-972C-4CF9-B59C-4C8A3D846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90088" y="0"/>
            <a:ext cx="6153912" cy="6858000"/>
          </a:xfrm>
          <a:custGeom>
            <a:avLst/>
            <a:gdLst>
              <a:gd name="connsiteX0" fmla="*/ 0 w 8205216"/>
              <a:gd name="connsiteY0" fmla="*/ 0 h 6858000"/>
              <a:gd name="connsiteX1" fmla="*/ 8205216 w 8205216"/>
              <a:gd name="connsiteY1" fmla="*/ 0 h 6858000"/>
              <a:gd name="connsiteX2" fmla="*/ 8205216 w 8205216"/>
              <a:gd name="connsiteY2" fmla="*/ 6858000 h 6858000"/>
              <a:gd name="connsiteX3" fmla="*/ 0 w 82052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5216" h="6858000">
                <a:moveTo>
                  <a:pt x="0" y="0"/>
                </a:moveTo>
                <a:lnTo>
                  <a:pt x="8205216" y="0"/>
                </a:lnTo>
                <a:lnTo>
                  <a:pt x="82052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7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8DE36D-5EAB-446E-AC39-FE2D2DC999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27807" cy="6858000"/>
          </a:xfrm>
          <a:custGeom>
            <a:avLst/>
            <a:gdLst>
              <a:gd name="connsiteX0" fmla="*/ 5903743 w 5903743"/>
              <a:gd name="connsiteY0" fmla="*/ 1954743 h 6858000"/>
              <a:gd name="connsiteX1" fmla="*/ 5903743 w 5903743"/>
              <a:gd name="connsiteY1" fmla="*/ 3376807 h 6858000"/>
              <a:gd name="connsiteX2" fmla="*/ 5848579 w 5903743"/>
              <a:gd name="connsiteY2" fmla="*/ 3331244 h 6858000"/>
              <a:gd name="connsiteX3" fmla="*/ 5029843 w 5903743"/>
              <a:gd name="connsiteY3" fmla="*/ 3027073 h 6858000"/>
              <a:gd name="connsiteX4" fmla="*/ 4790594 w 5903743"/>
              <a:gd name="connsiteY4" fmla="*/ 2995586 h 6858000"/>
              <a:gd name="connsiteX5" fmla="*/ 0 w 5903743"/>
              <a:gd name="connsiteY5" fmla="*/ 0 h 6858000"/>
              <a:gd name="connsiteX6" fmla="*/ 5903742 w 5903743"/>
              <a:gd name="connsiteY6" fmla="*/ 0 h 6858000"/>
              <a:gd name="connsiteX7" fmla="*/ 5903742 w 5903743"/>
              <a:gd name="connsiteY7" fmla="*/ 1203748 h 6858000"/>
              <a:gd name="connsiteX8" fmla="*/ 3059186 w 5903743"/>
              <a:gd name="connsiteY8" fmla="*/ 1203748 h 6858000"/>
              <a:gd name="connsiteX9" fmla="*/ 3059186 w 5903743"/>
              <a:gd name="connsiteY9" fmla="*/ 2008852 h 6858000"/>
              <a:gd name="connsiteX10" fmla="*/ 4859849 w 5903743"/>
              <a:gd name="connsiteY10" fmla="*/ 2008852 h 6858000"/>
              <a:gd name="connsiteX11" fmla="*/ 3732860 w 5903743"/>
              <a:gd name="connsiteY11" fmla="*/ 3090150 h 6858000"/>
              <a:gd name="connsiteX12" fmla="*/ 3732860 w 5903743"/>
              <a:gd name="connsiteY12" fmla="*/ 3638932 h 6858000"/>
              <a:gd name="connsiteX13" fmla="*/ 4438015 w 5903743"/>
              <a:gd name="connsiteY13" fmla="*/ 3638932 h 6858000"/>
              <a:gd name="connsiteX14" fmla="*/ 5085719 w 5903743"/>
              <a:gd name="connsiteY14" fmla="*/ 3790203 h 6858000"/>
              <a:gd name="connsiteX15" fmla="*/ 5313163 w 5903743"/>
              <a:gd name="connsiteY15" fmla="*/ 4244024 h 6858000"/>
              <a:gd name="connsiteX16" fmla="*/ 5086506 w 5903743"/>
              <a:gd name="connsiteY16" fmla="*/ 4700214 h 6858000"/>
              <a:gd name="connsiteX17" fmla="*/ 4444311 w 5903743"/>
              <a:gd name="connsiteY17" fmla="*/ 4868035 h 6858000"/>
              <a:gd name="connsiteX18" fmla="*/ 3809200 w 5903743"/>
              <a:gd name="connsiteY18" fmla="*/ 4734093 h 6858000"/>
              <a:gd name="connsiteX19" fmla="*/ 3235475 w 5903743"/>
              <a:gd name="connsiteY19" fmla="*/ 4344875 h 6858000"/>
              <a:gd name="connsiteX20" fmla="*/ 2832529 w 5903743"/>
              <a:gd name="connsiteY20" fmla="*/ 5138497 h 6858000"/>
              <a:gd name="connsiteX21" fmla="*/ 3600644 w 5903743"/>
              <a:gd name="connsiteY21" fmla="*/ 5511947 h 6858000"/>
              <a:gd name="connsiteX22" fmla="*/ 4519864 w 5903743"/>
              <a:gd name="connsiteY22" fmla="*/ 5654251 h 6858000"/>
              <a:gd name="connsiteX23" fmla="*/ 5810067 w 5903743"/>
              <a:gd name="connsiteY23" fmla="*/ 5257044 h 6858000"/>
              <a:gd name="connsiteX24" fmla="*/ 5903742 w 5903743"/>
              <a:gd name="connsiteY24" fmla="*/ 5171416 h 6858000"/>
              <a:gd name="connsiteX25" fmla="*/ 5903742 w 5903743"/>
              <a:gd name="connsiteY25" fmla="*/ 6858000 h 6858000"/>
              <a:gd name="connsiteX26" fmla="*/ 0 w 5903743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3743" h="6858000">
                <a:moveTo>
                  <a:pt x="5903743" y="1954743"/>
                </a:moveTo>
                <a:lnTo>
                  <a:pt x="5903743" y="3376807"/>
                </a:lnTo>
                <a:lnTo>
                  <a:pt x="5848579" y="3331244"/>
                </a:lnTo>
                <a:cubicBezTo>
                  <a:pt x="5632896" y="3168602"/>
                  <a:pt x="5359983" y="3067211"/>
                  <a:pt x="5029843" y="3027073"/>
                </a:cubicBezTo>
                <a:lnTo>
                  <a:pt x="4790594" y="2995586"/>
                </a:lnTo>
                <a:close/>
                <a:moveTo>
                  <a:pt x="0" y="0"/>
                </a:moveTo>
                <a:lnTo>
                  <a:pt x="5903742" y="0"/>
                </a:lnTo>
                <a:lnTo>
                  <a:pt x="5903742" y="1203748"/>
                </a:lnTo>
                <a:lnTo>
                  <a:pt x="3059186" y="1203748"/>
                </a:lnTo>
                <a:lnTo>
                  <a:pt x="3059186" y="2008852"/>
                </a:lnTo>
                <a:lnTo>
                  <a:pt x="4859849" y="2008852"/>
                </a:lnTo>
                <a:lnTo>
                  <a:pt x="3732860" y="3090150"/>
                </a:lnTo>
                <a:lnTo>
                  <a:pt x="3732860" y="3638932"/>
                </a:lnTo>
                <a:lnTo>
                  <a:pt x="4438015" y="3638932"/>
                </a:lnTo>
                <a:cubicBezTo>
                  <a:pt x="4719631" y="3638932"/>
                  <a:pt x="4935533" y="3689356"/>
                  <a:pt x="5085719" y="3790203"/>
                </a:cubicBezTo>
                <a:cubicBezTo>
                  <a:pt x="5235905" y="3891051"/>
                  <a:pt x="5311720" y="4042325"/>
                  <a:pt x="5313163" y="4244024"/>
                </a:cubicBezTo>
                <a:cubicBezTo>
                  <a:pt x="5311589" y="4438240"/>
                  <a:pt x="5236036" y="4590303"/>
                  <a:pt x="5086506" y="4700214"/>
                </a:cubicBezTo>
                <a:cubicBezTo>
                  <a:pt x="4936975" y="4810124"/>
                  <a:pt x="4722910" y="4866065"/>
                  <a:pt x="4444311" y="4868035"/>
                </a:cubicBezTo>
                <a:cubicBezTo>
                  <a:pt x="4225918" y="4867509"/>
                  <a:pt x="4014214" y="4822862"/>
                  <a:pt x="3809200" y="4734093"/>
                </a:cubicBezTo>
                <a:cubicBezTo>
                  <a:pt x="3604186" y="4645324"/>
                  <a:pt x="3412944" y="4515585"/>
                  <a:pt x="3235475" y="4344875"/>
                </a:cubicBezTo>
                <a:lnTo>
                  <a:pt x="2832529" y="5138497"/>
                </a:lnTo>
                <a:cubicBezTo>
                  <a:pt x="3048430" y="5294822"/>
                  <a:pt x="3304469" y="5419305"/>
                  <a:pt x="3600644" y="5511947"/>
                </a:cubicBezTo>
                <a:cubicBezTo>
                  <a:pt x="3896820" y="5604589"/>
                  <a:pt x="4203226" y="5652023"/>
                  <a:pt x="4519864" y="5654251"/>
                </a:cubicBezTo>
                <a:cubicBezTo>
                  <a:pt x="5067220" y="5647334"/>
                  <a:pt x="5497288" y="5514932"/>
                  <a:pt x="5810067" y="5257044"/>
                </a:cubicBezTo>
                <a:lnTo>
                  <a:pt x="5903742" y="5171416"/>
                </a:lnTo>
                <a:lnTo>
                  <a:pt x="59037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A4B627-F56E-4FCC-B091-C31B5EB57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16194" cy="6858000"/>
          </a:xfrm>
          <a:custGeom>
            <a:avLst/>
            <a:gdLst>
              <a:gd name="connsiteX0" fmla="*/ 0 w 6288258"/>
              <a:gd name="connsiteY0" fmla="*/ 0 h 6858000"/>
              <a:gd name="connsiteX1" fmla="*/ 6288258 w 6288258"/>
              <a:gd name="connsiteY1" fmla="*/ 0 h 6858000"/>
              <a:gd name="connsiteX2" fmla="*/ 6288258 w 6288258"/>
              <a:gd name="connsiteY2" fmla="*/ 3835488 h 6858000"/>
              <a:gd name="connsiteX3" fmla="*/ 5690136 w 6288258"/>
              <a:gd name="connsiteY3" fmla="*/ 3835488 h 6858000"/>
              <a:gd name="connsiteX4" fmla="*/ 5683840 w 6288258"/>
              <a:gd name="connsiteY4" fmla="*/ 2859603 h 6858000"/>
              <a:gd name="connsiteX5" fmla="*/ 4771704 w 6288258"/>
              <a:gd name="connsiteY5" fmla="*/ 2859603 h 6858000"/>
              <a:gd name="connsiteX6" fmla="*/ 4771704 w 6288258"/>
              <a:gd name="connsiteY6" fmla="*/ 3835488 h 6858000"/>
              <a:gd name="connsiteX7" fmla="*/ 3745451 w 6288258"/>
              <a:gd name="connsiteY7" fmla="*/ 3835488 h 6858000"/>
              <a:gd name="connsiteX8" fmla="*/ 5061073 w 6288258"/>
              <a:gd name="connsiteY8" fmla="*/ 1222637 h 6858000"/>
              <a:gd name="connsiteX9" fmla="*/ 4116917 w 6288258"/>
              <a:gd name="connsiteY9" fmla="*/ 1222637 h 6858000"/>
              <a:gd name="connsiteX10" fmla="*/ 2712903 w 6288258"/>
              <a:gd name="connsiteY10" fmla="*/ 3942420 h 6858000"/>
              <a:gd name="connsiteX11" fmla="*/ 2712903 w 6288258"/>
              <a:gd name="connsiteY11" fmla="*/ 4634296 h 6858000"/>
              <a:gd name="connsiteX12" fmla="*/ 4771704 w 6288258"/>
              <a:gd name="connsiteY12" fmla="*/ 4634296 h 6858000"/>
              <a:gd name="connsiteX13" fmla="*/ 4771704 w 6288258"/>
              <a:gd name="connsiteY13" fmla="*/ 5635364 h 6858000"/>
              <a:gd name="connsiteX14" fmla="*/ 5683840 w 6288258"/>
              <a:gd name="connsiteY14" fmla="*/ 5635364 h 6858000"/>
              <a:gd name="connsiteX15" fmla="*/ 5683840 w 6288258"/>
              <a:gd name="connsiteY15" fmla="*/ 4634296 h 6858000"/>
              <a:gd name="connsiteX16" fmla="*/ 6288258 w 6288258"/>
              <a:gd name="connsiteY16" fmla="*/ 4634296 h 6858000"/>
              <a:gd name="connsiteX17" fmla="*/ 6288258 w 6288258"/>
              <a:gd name="connsiteY17" fmla="*/ 6858000 h 6858000"/>
              <a:gd name="connsiteX18" fmla="*/ 0 w 628825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8258" h="6858000">
                <a:moveTo>
                  <a:pt x="0" y="0"/>
                </a:moveTo>
                <a:lnTo>
                  <a:pt x="6288258" y="0"/>
                </a:lnTo>
                <a:lnTo>
                  <a:pt x="6288258" y="3835488"/>
                </a:lnTo>
                <a:lnTo>
                  <a:pt x="5690136" y="3835488"/>
                </a:lnTo>
                <a:lnTo>
                  <a:pt x="5683840" y="2859603"/>
                </a:lnTo>
                <a:lnTo>
                  <a:pt x="4771704" y="2859603"/>
                </a:lnTo>
                <a:lnTo>
                  <a:pt x="4771704" y="3835488"/>
                </a:lnTo>
                <a:lnTo>
                  <a:pt x="3745451" y="3835488"/>
                </a:lnTo>
                <a:lnTo>
                  <a:pt x="5061073" y="1222637"/>
                </a:lnTo>
                <a:lnTo>
                  <a:pt x="4116917" y="1222637"/>
                </a:lnTo>
                <a:lnTo>
                  <a:pt x="2712903" y="3942420"/>
                </a:lnTo>
                <a:lnTo>
                  <a:pt x="2712903" y="4634296"/>
                </a:lnTo>
                <a:lnTo>
                  <a:pt x="4771704" y="4634296"/>
                </a:lnTo>
                <a:lnTo>
                  <a:pt x="4771704" y="5635364"/>
                </a:lnTo>
                <a:lnTo>
                  <a:pt x="5683840" y="5635364"/>
                </a:lnTo>
                <a:lnTo>
                  <a:pt x="5683840" y="4634296"/>
                </a:lnTo>
                <a:lnTo>
                  <a:pt x="6288258" y="4634296"/>
                </a:lnTo>
                <a:lnTo>
                  <a:pt x="628825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C90B68-A60B-4933-9FE3-13358E7A01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6193" y="-1"/>
            <a:ext cx="4427807" cy="6858000"/>
          </a:xfrm>
          <a:custGeom>
            <a:avLst/>
            <a:gdLst>
              <a:gd name="connsiteX0" fmla="*/ 1168054 w 5903742"/>
              <a:gd name="connsiteY0" fmla="*/ 3634217 h 6858000"/>
              <a:gd name="connsiteX1" fmla="*/ 1762661 w 5903742"/>
              <a:gd name="connsiteY1" fmla="*/ 3790928 h 6858000"/>
              <a:gd name="connsiteX2" fmla="*/ 1974516 w 5903742"/>
              <a:gd name="connsiteY2" fmla="*/ 4226415 h 6858000"/>
              <a:gd name="connsiteX3" fmla="*/ 1761873 w 5903742"/>
              <a:gd name="connsiteY3" fmla="*/ 4704433 h 6858000"/>
              <a:gd name="connsiteX4" fmla="*/ 1161753 w 5903742"/>
              <a:gd name="connsiteY4" fmla="*/ 4875322 h 6858000"/>
              <a:gd name="connsiteX5" fmla="*/ 548796 w 5903742"/>
              <a:gd name="connsiteY5" fmla="*/ 4741445 h 6858000"/>
              <a:gd name="connsiteX6" fmla="*/ 114314 w 5903742"/>
              <a:gd name="connsiteY6" fmla="*/ 4472708 h 6858000"/>
              <a:gd name="connsiteX7" fmla="*/ 1 w 5903742"/>
              <a:gd name="connsiteY7" fmla="*/ 4371350 h 6858000"/>
              <a:gd name="connsiteX8" fmla="*/ 1 w 5903742"/>
              <a:gd name="connsiteY8" fmla="*/ 3668095 h 6858000"/>
              <a:gd name="connsiteX9" fmla="*/ 28611 w 5903742"/>
              <a:gd name="connsiteY9" fmla="*/ 3665973 h 6858000"/>
              <a:gd name="connsiteX10" fmla="*/ 336319 w 5903742"/>
              <a:gd name="connsiteY10" fmla="*/ 3651012 h 6858000"/>
              <a:gd name="connsiteX11" fmla="*/ 803831 w 5903742"/>
              <a:gd name="connsiteY11" fmla="*/ 3638415 h 6858000"/>
              <a:gd name="connsiteX12" fmla="*/ 1168054 w 5903742"/>
              <a:gd name="connsiteY12" fmla="*/ 3634217 h 6858000"/>
              <a:gd name="connsiteX13" fmla="*/ 0 w 5903742"/>
              <a:gd name="connsiteY13" fmla="*/ 0 h 6858000"/>
              <a:gd name="connsiteX14" fmla="*/ 5903742 w 5903742"/>
              <a:gd name="connsiteY14" fmla="*/ 0 h 6858000"/>
              <a:gd name="connsiteX15" fmla="*/ 5903742 w 5903742"/>
              <a:gd name="connsiteY15" fmla="*/ 6858000 h 6858000"/>
              <a:gd name="connsiteX16" fmla="*/ 0 w 5903742"/>
              <a:gd name="connsiteY16" fmla="*/ 6858000 h 6858000"/>
              <a:gd name="connsiteX17" fmla="*/ 0 w 5903742"/>
              <a:gd name="connsiteY17" fmla="*/ 5376997 h 6858000"/>
              <a:gd name="connsiteX18" fmla="*/ 165388 w 5903742"/>
              <a:gd name="connsiteY18" fmla="*/ 5448999 h 6858000"/>
              <a:gd name="connsiteX19" fmla="*/ 385221 w 5903742"/>
              <a:gd name="connsiteY19" fmla="*/ 5527105 h 6858000"/>
              <a:gd name="connsiteX20" fmla="*/ 1275160 w 5903742"/>
              <a:gd name="connsiteY20" fmla="*/ 5674129 h 6858000"/>
              <a:gd name="connsiteX21" fmla="*/ 2557914 w 5903742"/>
              <a:gd name="connsiteY21" fmla="*/ 5261216 h 6858000"/>
              <a:gd name="connsiteX22" fmla="*/ 3037756 w 5903742"/>
              <a:gd name="connsiteY22" fmla="*/ 4163414 h 6858000"/>
              <a:gd name="connsiteX23" fmla="*/ 2579948 w 5903742"/>
              <a:gd name="connsiteY23" fmla="*/ 3201107 h 6858000"/>
              <a:gd name="connsiteX24" fmla="*/ 1357066 w 5903742"/>
              <a:gd name="connsiteY24" fmla="*/ 2829112 h 6858000"/>
              <a:gd name="connsiteX25" fmla="*/ 859331 w 5903742"/>
              <a:gd name="connsiteY25" fmla="*/ 2829112 h 6858000"/>
              <a:gd name="connsiteX26" fmla="*/ 859331 w 5903742"/>
              <a:gd name="connsiteY26" fmla="*/ 2053914 h 6858000"/>
              <a:gd name="connsiteX27" fmla="*/ 2842730 w 5903742"/>
              <a:gd name="connsiteY27" fmla="*/ 2053914 h 6858000"/>
              <a:gd name="connsiteX28" fmla="*/ 2842730 w 5903742"/>
              <a:gd name="connsiteY28" fmla="*/ 1223626 h 6858000"/>
              <a:gd name="connsiteX29" fmla="*/ 0 w 5903742"/>
              <a:gd name="connsiteY29" fmla="*/ 1223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03742" h="6858000">
                <a:moveTo>
                  <a:pt x="1168054" y="3634217"/>
                </a:moveTo>
                <a:cubicBezTo>
                  <a:pt x="1424929" y="3635661"/>
                  <a:pt x="1623131" y="3687898"/>
                  <a:pt x="1762661" y="3790928"/>
                </a:cubicBezTo>
                <a:cubicBezTo>
                  <a:pt x="1902191" y="3893958"/>
                  <a:pt x="1972809" y="4039120"/>
                  <a:pt x="1974516" y="4226415"/>
                </a:cubicBezTo>
                <a:cubicBezTo>
                  <a:pt x="1972941" y="4432611"/>
                  <a:pt x="1902060" y="4591950"/>
                  <a:pt x="1761873" y="4704433"/>
                </a:cubicBezTo>
                <a:cubicBezTo>
                  <a:pt x="1621687" y="4816915"/>
                  <a:pt x="1421647" y="4873878"/>
                  <a:pt x="1161753" y="4875322"/>
                </a:cubicBezTo>
                <a:cubicBezTo>
                  <a:pt x="955382" y="4874797"/>
                  <a:pt x="751063" y="4830171"/>
                  <a:pt x="548796" y="4741445"/>
                </a:cubicBezTo>
                <a:cubicBezTo>
                  <a:pt x="397097" y="4674901"/>
                  <a:pt x="252269" y="4585322"/>
                  <a:pt x="114314" y="4472708"/>
                </a:cubicBezTo>
                <a:lnTo>
                  <a:pt x="1" y="4371350"/>
                </a:lnTo>
                <a:lnTo>
                  <a:pt x="1" y="3668095"/>
                </a:lnTo>
                <a:lnTo>
                  <a:pt x="28611" y="3665973"/>
                </a:lnTo>
                <a:cubicBezTo>
                  <a:pt x="115316" y="3660198"/>
                  <a:pt x="217884" y="3655211"/>
                  <a:pt x="336319" y="3651012"/>
                </a:cubicBezTo>
                <a:cubicBezTo>
                  <a:pt x="494232" y="3645413"/>
                  <a:pt x="650069" y="3641214"/>
                  <a:pt x="803831" y="3638415"/>
                </a:cubicBezTo>
                <a:cubicBezTo>
                  <a:pt x="957594" y="3635617"/>
                  <a:pt x="1079001" y="3634217"/>
                  <a:pt x="1168054" y="3634217"/>
                </a:cubicBezTo>
                <a:close/>
                <a:moveTo>
                  <a:pt x="0" y="0"/>
                </a:moveTo>
                <a:lnTo>
                  <a:pt x="5903742" y="0"/>
                </a:lnTo>
                <a:lnTo>
                  <a:pt x="5903742" y="6858000"/>
                </a:lnTo>
                <a:lnTo>
                  <a:pt x="0" y="6858000"/>
                </a:lnTo>
                <a:lnTo>
                  <a:pt x="0" y="5376997"/>
                </a:lnTo>
                <a:lnTo>
                  <a:pt x="165388" y="5448999"/>
                </a:lnTo>
                <a:cubicBezTo>
                  <a:pt x="236726" y="5477123"/>
                  <a:pt x="310003" y="5503158"/>
                  <a:pt x="385221" y="5527105"/>
                </a:cubicBezTo>
                <a:cubicBezTo>
                  <a:pt x="686092" y="5622893"/>
                  <a:pt x="982739" y="5671901"/>
                  <a:pt x="1275160" y="5674129"/>
                </a:cubicBezTo>
                <a:cubicBezTo>
                  <a:pt x="1816967" y="5668256"/>
                  <a:pt x="2244551" y="5530619"/>
                  <a:pt x="2557914" y="5261216"/>
                </a:cubicBezTo>
                <a:cubicBezTo>
                  <a:pt x="2871276" y="4991813"/>
                  <a:pt x="3031224" y="4625879"/>
                  <a:pt x="3037756" y="4163414"/>
                </a:cubicBezTo>
                <a:cubicBezTo>
                  <a:pt x="3031483" y="3763469"/>
                  <a:pt x="2878881" y="3442701"/>
                  <a:pt x="2579948" y="3201107"/>
                </a:cubicBezTo>
                <a:cubicBezTo>
                  <a:pt x="2281016" y="2959514"/>
                  <a:pt x="1873388" y="2835515"/>
                  <a:pt x="1357066" y="2829112"/>
                </a:cubicBezTo>
                <a:lnTo>
                  <a:pt x="859331" y="2829112"/>
                </a:lnTo>
                <a:lnTo>
                  <a:pt x="859331" y="2053914"/>
                </a:lnTo>
                <a:lnTo>
                  <a:pt x="2842730" y="2053914"/>
                </a:lnTo>
                <a:lnTo>
                  <a:pt x="2842730" y="1223626"/>
                </a:lnTo>
                <a:lnTo>
                  <a:pt x="0" y="1223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F24F34-540D-4F3B-907B-258065D2B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"/>
            <a:ext cx="4716194" cy="6858000"/>
          </a:xfrm>
          <a:custGeom>
            <a:avLst/>
            <a:gdLst>
              <a:gd name="connsiteX0" fmla="*/ 1785742 w 6288258"/>
              <a:gd name="connsiteY0" fmla="*/ 3488419 h 6858000"/>
              <a:gd name="connsiteX1" fmla="*/ 2309357 w 6288258"/>
              <a:gd name="connsiteY1" fmla="*/ 3670323 h 6858000"/>
              <a:gd name="connsiteX2" fmla="*/ 2497544 w 6288258"/>
              <a:gd name="connsiteY2" fmla="*/ 4168782 h 6858000"/>
              <a:gd name="connsiteX3" fmla="*/ 2296758 w 6288258"/>
              <a:gd name="connsiteY3" fmla="*/ 4686135 h 6858000"/>
              <a:gd name="connsiteX4" fmla="*/ 1760546 w 6288258"/>
              <a:gd name="connsiteY4" fmla="*/ 4868036 h 6858000"/>
              <a:gd name="connsiteX5" fmla="*/ 1192840 w 6288258"/>
              <a:gd name="connsiteY5" fmla="*/ 4657787 h 6858000"/>
              <a:gd name="connsiteX6" fmla="*/ 1017253 w 6288258"/>
              <a:gd name="connsiteY6" fmla="*/ 4187681 h 6858000"/>
              <a:gd name="connsiteX7" fmla="*/ 1214887 w 6288258"/>
              <a:gd name="connsiteY7" fmla="*/ 3691585 h 6858000"/>
              <a:gd name="connsiteX8" fmla="*/ 1785742 w 6288258"/>
              <a:gd name="connsiteY8" fmla="*/ 3488419 h 6858000"/>
              <a:gd name="connsiteX9" fmla="*/ 0 w 6288258"/>
              <a:gd name="connsiteY9" fmla="*/ 0 h 6858000"/>
              <a:gd name="connsiteX10" fmla="*/ 6288258 w 6288258"/>
              <a:gd name="connsiteY10" fmla="*/ 0 h 6858000"/>
              <a:gd name="connsiteX11" fmla="*/ 6288258 w 6288258"/>
              <a:gd name="connsiteY11" fmla="*/ 6858000 h 6858000"/>
              <a:gd name="connsiteX12" fmla="*/ 0 w 6288258"/>
              <a:gd name="connsiteY12" fmla="*/ 6858000 h 6858000"/>
              <a:gd name="connsiteX13" fmla="*/ 0 w 6288258"/>
              <a:gd name="connsiteY13" fmla="*/ 4025187 h 6858000"/>
              <a:gd name="connsiteX14" fmla="*/ 33157 w 6288258"/>
              <a:gd name="connsiteY14" fmla="*/ 4211751 h 6858000"/>
              <a:gd name="connsiteX15" fmla="*/ 452646 w 6288258"/>
              <a:gd name="connsiteY15" fmla="*/ 5101284 h 6858000"/>
              <a:gd name="connsiteX16" fmla="*/ 1804639 w 6288258"/>
              <a:gd name="connsiteY16" fmla="*/ 5679435 h 6858000"/>
              <a:gd name="connsiteX17" fmla="*/ 2965285 w 6288258"/>
              <a:gd name="connsiteY17" fmla="*/ 5274390 h 6858000"/>
              <a:gd name="connsiteX18" fmla="*/ 3403383 w 6288258"/>
              <a:gd name="connsiteY18" fmla="*/ 4175081 h 6858000"/>
              <a:gd name="connsiteX19" fmla="*/ 3021932 w 6288258"/>
              <a:gd name="connsiteY19" fmla="*/ 3137140 h 6858000"/>
              <a:gd name="connsiteX20" fmla="*/ 1993612 w 6288258"/>
              <a:gd name="connsiteY20" fmla="*/ 2746274 h 6858000"/>
              <a:gd name="connsiteX21" fmla="*/ 1333781 w 6288258"/>
              <a:gd name="connsiteY21" fmla="*/ 2885424 h 6858000"/>
              <a:gd name="connsiteX22" fmla="*/ 891270 w 6288258"/>
              <a:gd name="connsiteY22" fmla="*/ 3274579 h 6858000"/>
              <a:gd name="connsiteX23" fmla="*/ 1151119 w 6288258"/>
              <a:gd name="connsiteY23" fmla="*/ 2316791 h 6858000"/>
              <a:gd name="connsiteX24" fmla="*/ 1987313 w 6288258"/>
              <a:gd name="connsiteY24" fmla="*/ 1958484 h 6858000"/>
              <a:gd name="connsiteX25" fmla="*/ 2484784 w 6288258"/>
              <a:gd name="connsiteY25" fmla="*/ 2031746 h 6858000"/>
              <a:gd name="connsiteX26" fmla="*/ 2925300 w 6288258"/>
              <a:gd name="connsiteY26" fmla="*/ 2242084 h 6858000"/>
              <a:gd name="connsiteX27" fmla="*/ 3296442 w 6288258"/>
              <a:gd name="connsiteY27" fmla="*/ 1530785 h 6858000"/>
              <a:gd name="connsiteX28" fmla="*/ 2648362 w 6288258"/>
              <a:gd name="connsiteY28" fmla="*/ 1274481 h 6858000"/>
              <a:gd name="connsiteX29" fmla="*/ 1924322 w 6288258"/>
              <a:gd name="connsiteY29" fmla="*/ 1178564 h 6858000"/>
              <a:gd name="connsiteX30" fmla="*/ 493556 w 6288258"/>
              <a:gd name="connsiteY30" fmla="*/ 1814122 h 6858000"/>
              <a:gd name="connsiteX31" fmla="*/ 40197 w 6288258"/>
              <a:gd name="connsiteY31" fmla="*/ 2767193 h 6858000"/>
              <a:gd name="connsiteX32" fmla="*/ 0 w 6288258"/>
              <a:gd name="connsiteY32" fmla="*/ 29864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88258" h="6858000">
                <a:moveTo>
                  <a:pt x="1785742" y="3488419"/>
                </a:moveTo>
                <a:cubicBezTo>
                  <a:pt x="2011067" y="3490388"/>
                  <a:pt x="2185605" y="3551023"/>
                  <a:pt x="2309357" y="3670323"/>
                </a:cubicBezTo>
                <a:cubicBezTo>
                  <a:pt x="2433109" y="3789624"/>
                  <a:pt x="2495837" y="3955777"/>
                  <a:pt x="2497544" y="4168782"/>
                </a:cubicBezTo>
                <a:cubicBezTo>
                  <a:pt x="2494788" y="4393599"/>
                  <a:pt x="2427859" y="4566049"/>
                  <a:pt x="2296758" y="4686135"/>
                </a:cubicBezTo>
                <a:cubicBezTo>
                  <a:pt x="2165658" y="4806221"/>
                  <a:pt x="1986920" y="4866855"/>
                  <a:pt x="1760546" y="4868036"/>
                </a:cubicBezTo>
                <a:cubicBezTo>
                  <a:pt x="1503202" y="4861342"/>
                  <a:pt x="1313966" y="4791260"/>
                  <a:pt x="1192840" y="4657787"/>
                </a:cubicBezTo>
                <a:cubicBezTo>
                  <a:pt x="1071714" y="4524315"/>
                  <a:pt x="1013184" y="4367613"/>
                  <a:pt x="1017253" y="4187681"/>
                </a:cubicBezTo>
                <a:cubicBezTo>
                  <a:pt x="1015809" y="3987669"/>
                  <a:pt x="1081687" y="3822303"/>
                  <a:pt x="1214887" y="3691585"/>
                </a:cubicBezTo>
                <a:cubicBezTo>
                  <a:pt x="1348086" y="3560866"/>
                  <a:pt x="1538372" y="3493144"/>
                  <a:pt x="1785742" y="3488419"/>
                </a:cubicBezTo>
                <a:close/>
                <a:moveTo>
                  <a:pt x="0" y="0"/>
                </a:moveTo>
                <a:lnTo>
                  <a:pt x="6288258" y="0"/>
                </a:lnTo>
                <a:lnTo>
                  <a:pt x="6288258" y="6858000"/>
                </a:lnTo>
                <a:lnTo>
                  <a:pt x="0" y="6858000"/>
                </a:lnTo>
                <a:lnTo>
                  <a:pt x="0" y="4025187"/>
                </a:lnTo>
                <a:lnTo>
                  <a:pt x="33157" y="4211751"/>
                </a:lnTo>
                <a:cubicBezTo>
                  <a:pt x="110910" y="4567536"/>
                  <a:pt x="250739" y="4864047"/>
                  <a:pt x="452646" y="5101284"/>
                </a:cubicBezTo>
                <a:cubicBezTo>
                  <a:pt x="775696" y="5480864"/>
                  <a:pt x="1226361" y="5673581"/>
                  <a:pt x="1804639" y="5679435"/>
                </a:cubicBezTo>
                <a:cubicBezTo>
                  <a:pt x="2292740" y="5674609"/>
                  <a:pt x="2679622" y="5539594"/>
                  <a:pt x="2965285" y="5274390"/>
                </a:cubicBezTo>
                <a:cubicBezTo>
                  <a:pt x="3250948" y="5009186"/>
                  <a:pt x="3396981" y="4642750"/>
                  <a:pt x="3403383" y="4175081"/>
                </a:cubicBezTo>
                <a:cubicBezTo>
                  <a:pt x="3398549" y="3738087"/>
                  <a:pt x="3271398" y="3392107"/>
                  <a:pt x="3021932" y="3137140"/>
                </a:cubicBezTo>
                <a:cubicBezTo>
                  <a:pt x="2772466" y="2882174"/>
                  <a:pt x="2429693" y="2751885"/>
                  <a:pt x="1993612" y="2746274"/>
                </a:cubicBezTo>
                <a:cubicBezTo>
                  <a:pt x="1738236" y="2747453"/>
                  <a:pt x="1518292" y="2793837"/>
                  <a:pt x="1333781" y="2885424"/>
                </a:cubicBezTo>
                <a:cubicBezTo>
                  <a:pt x="1149270" y="2977012"/>
                  <a:pt x="1001766" y="3106730"/>
                  <a:pt x="891270" y="3274579"/>
                </a:cubicBezTo>
                <a:cubicBezTo>
                  <a:pt x="881834" y="2870045"/>
                  <a:pt x="968450" y="2550782"/>
                  <a:pt x="1151119" y="2316791"/>
                </a:cubicBezTo>
                <a:cubicBezTo>
                  <a:pt x="1333787" y="2082800"/>
                  <a:pt x="1612518" y="1963365"/>
                  <a:pt x="1987313" y="1958484"/>
                </a:cubicBezTo>
                <a:cubicBezTo>
                  <a:pt x="2156336" y="1958878"/>
                  <a:pt x="2322160" y="1983299"/>
                  <a:pt x="2484784" y="2031746"/>
                </a:cubicBezTo>
                <a:cubicBezTo>
                  <a:pt x="2647407" y="2080194"/>
                  <a:pt x="2794246" y="2150307"/>
                  <a:pt x="2925300" y="2242084"/>
                </a:cubicBezTo>
                <a:lnTo>
                  <a:pt x="3296442" y="1530785"/>
                </a:lnTo>
                <a:cubicBezTo>
                  <a:pt x="3108781" y="1422550"/>
                  <a:pt x="2892754" y="1337116"/>
                  <a:pt x="2648362" y="1274481"/>
                </a:cubicBezTo>
                <a:cubicBezTo>
                  <a:pt x="2403971" y="1211847"/>
                  <a:pt x="2162623" y="1179874"/>
                  <a:pt x="1924322" y="1178564"/>
                </a:cubicBezTo>
                <a:cubicBezTo>
                  <a:pt x="1318970" y="1187458"/>
                  <a:pt x="842048" y="1399311"/>
                  <a:pt x="493556" y="1814122"/>
                </a:cubicBezTo>
                <a:cubicBezTo>
                  <a:pt x="275748" y="2073378"/>
                  <a:pt x="124628" y="2391069"/>
                  <a:pt x="40197" y="2767193"/>
                </a:cubicBezTo>
                <a:lnTo>
                  <a:pt x="0" y="29864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4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490B6C-7254-42A6-BAC4-BCF92BB39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273800" cy="6858000"/>
          </a:xfrm>
          <a:custGeom>
            <a:avLst/>
            <a:gdLst>
              <a:gd name="connsiteX0" fmla="*/ 0 w 8365067"/>
              <a:gd name="connsiteY0" fmla="*/ 0 h 6858000"/>
              <a:gd name="connsiteX1" fmla="*/ 5782863 w 8365067"/>
              <a:gd name="connsiteY1" fmla="*/ 0 h 6858000"/>
              <a:gd name="connsiteX2" fmla="*/ 8365067 w 8365067"/>
              <a:gd name="connsiteY2" fmla="*/ 6858000 h 6858000"/>
              <a:gd name="connsiteX3" fmla="*/ 0 w 83650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067" h="6858000">
                <a:moveTo>
                  <a:pt x="0" y="0"/>
                </a:moveTo>
                <a:lnTo>
                  <a:pt x="5782863" y="0"/>
                </a:lnTo>
                <a:lnTo>
                  <a:pt x="836506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0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66B255-D191-4AC1-9003-3A9D18231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1800" y="0"/>
            <a:ext cx="3086100" cy="6858000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000">
                <a:moveTo>
                  <a:pt x="0" y="0"/>
                </a:move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E5E416-30D4-4DE9-B8D2-98E41A9D1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7900" y="0"/>
            <a:ext cx="3086100" cy="6858000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000">
                <a:moveTo>
                  <a:pt x="0" y="0"/>
                </a:move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A3484B-954F-4CA7-B1B3-EB04268060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3081867"/>
            <a:ext cx="2698750" cy="2946400"/>
          </a:xfrm>
          <a:custGeom>
            <a:avLst/>
            <a:gdLst>
              <a:gd name="connsiteX0" fmla="*/ 0 w 3598333"/>
              <a:gd name="connsiteY0" fmla="*/ 0 h 2946400"/>
              <a:gd name="connsiteX1" fmla="*/ 3598333 w 3598333"/>
              <a:gd name="connsiteY1" fmla="*/ 0 h 2946400"/>
              <a:gd name="connsiteX2" fmla="*/ 3598333 w 3598333"/>
              <a:gd name="connsiteY2" fmla="*/ 2946400 h 2946400"/>
              <a:gd name="connsiteX3" fmla="*/ 0 w 3598333"/>
              <a:gd name="connsiteY3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333" h="2946400">
                <a:moveTo>
                  <a:pt x="0" y="0"/>
                </a:moveTo>
                <a:lnTo>
                  <a:pt x="3598333" y="0"/>
                </a:lnTo>
                <a:lnTo>
                  <a:pt x="3598333" y="2946400"/>
                </a:lnTo>
                <a:lnTo>
                  <a:pt x="0" y="2946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E8BD24-A207-475F-9894-D71EBA896F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44850" y="3081867"/>
            <a:ext cx="2679700" cy="2946400"/>
          </a:xfrm>
          <a:custGeom>
            <a:avLst/>
            <a:gdLst>
              <a:gd name="connsiteX0" fmla="*/ 0 w 3572933"/>
              <a:gd name="connsiteY0" fmla="*/ 0 h 2946400"/>
              <a:gd name="connsiteX1" fmla="*/ 3572933 w 3572933"/>
              <a:gd name="connsiteY1" fmla="*/ 0 h 2946400"/>
              <a:gd name="connsiteX2" fmla="*/ 3572933 w 3572933"/>
              <a:gd name="connsiteY2" fmla="*/ 2946400 h 2946400"/>
              <a:gd name="connsiteX3" fmla="*/ 0 w 3572933"/>
              <a:gd name="connsiteY3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933" h="2946400">
                <a:moveTo>
                  <a:pt x="0" y="0"/>
                </a:moveTo>
                <a:lnTo>
                  <a:pt x="3572933" y="0"/>
                </a:lnTo>
                <a:lnTo>
                  <a:pt x="3572933" y="2946400"/>
                </a:lnTo>
                <a:lnTo>
                  <a:pt x="0" y="2946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FDAB56-B5DD-417B-A912-E41CE1EE7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4550" y="3081867"/>
            <a:ext cx="2679700" cy="2946400"/>
          </a:xfrm>
          <a:custGeom>
            <a:avLst/>
            <a:gdLst>
              <a:gd name="connsiteX0" fmla="*/ 0 w 3572933"/>
              <a:gd name="connsiteY0" fmla="*/ 0 h 2946400"/>
              <a:gd name="connsiteX1" fmla="*/ 3572933 w 3572933"/>
              <a:gd name="connsiteY1" fmla="*/ 0 h 2946400"/>
              <a:gd name="connsiteX2" fmla="*/ 3572933 w 3572933"/>
              <a:gd name="connsiteY2" fmla="*/ 2946400 h 2946400"/>
              <a:gd name="connsiteX3" fmla="*/ 0 w 3572933"/>
              <a:gd name="connsiteY3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933" h="2946400">
                <a:moveTo>
                  <a:pt x="0" y="0"/>
                </a:moveTo>
                <a:lnTo>
                  <a:pt x="3572933" y="0"/>
                </a:lnTo>
                <a:lnTo>
                  <a:pt x="3572933" y="2946400"/>
                </a:lnTo>
                <a:lnTo>
                  <a:pt x="0" y="2946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8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41EA6C-1225-4BCF-982F-3F569E8C4F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762000"/>
            <a:ext cx="1866900" cy="5334000"/>
          </a:xfrm>
          <a:custGeom>
            <a:avLst/>
            <a:gdLst>
              <a:gd name="connsiteX0" fmla="*/ 0 w 2489200"/>
              <a:gd name="connsiteY0" fmla="*/ 0 h 5334000"/>
              <a:gd name="connsiteX1" fmla="*/ 2489200 w 2489200"/>
              <a:gd name="connsiteY1" fmla="*/ 0 h 5334000"/>
              <a:gd name="connsiteX2" fmla="*/ 2489200 w 2489200"/>
              <a:gd name="connsiteY2" fmla="*/ 5334000 h 5334000"/>
              <a:gd name="connsiteX3" fmla="*/ 0 w 2489200"/>
              <a:gd name="connsiteY3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5334000">
                <a:moveTo>
                  <a:pt x="0" y="0"/>
                </a:moveTo>
                <a:lnTo>
                  <a:pt x="2489200" y="0"/>
                </a:lnTo>
                <a:lnTo>
                  <a:pt x="2489200" y="5334000"/>
                </a:lnTo>
                <a:lnTo>
                  <a:pt x="0" y="533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2A30DB-7986-48B5-8E4E-3AE73F3ACD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00" y="762000"/>
            <a:ext cx="1866900" cy="5334000"/>
          </a:xfrm>
          <a:custGeom>
            <a:avLst/>
            <a:gdLst>
              <a:gd name="connsiteX0" fmla="*/ 0 w 2489200"/>
              <a:gd name="connsiteY0" fmla="*/ 0 h 5334000"/>
              <a:gd name="connsiteX1" fmla="*/ 2489200 w 2489200"/>
              <a:gd name="connsiteY1" fmla="*/ 0 h 5334000"/>
              <a:gd name="connsiteX2" fmla="*/ 2489200 w 2489200"/>
              <a:gd name="connsiteY2" fmla="*/ 5334000 h 5334000"/>
              <a:gd name="connsiteX3" fmla="*/ 0 w 2489200"/>
              <a:gd name="connsiteY3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5334000">
                <a:moveTo>
                  <a:pt x="0" y="0"/>
                </a:moveTo>
                <a:lnTo>
                  <a:pt x="2489200" y="0"/>
                </a:lnTo>
                <a:lnTo>
                  <a:pt x="2489200" y="5334000"/>
                </a:lnTo>
                <a:lnTo>
                  <a:pt x="0" y="533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F1EAC8-6FC0-4553-920C-20D49D71FA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9100" y="762000"/>
            <a:ext cx="1866900" cy="5334000"/>
          </a:xfrm>
          <a:custGeom>
            <a:avLst/>
            <a:gdLst>
              <a:gd name="connsiteX0" fmla="*/ 0 w 2489200"/>
              <a:gd name="connsiteY0" fmla="*/ 0 h 5334000"/>
              <a:gd name="connsiteX1" fmla="*/ 2489200 w 2489200"/>
              <a:gd name="connsiteY1" fmla="*/ 0 h 5334000"/>
              <a:gd name="connsiteX2" fmla="*/ 2489200 w 2489200"/>
              <a:gd name="connsiteY2" fmla="*/ 5334000 h 5334000"/>
              <a:gd name="connsiteX3" fmla="*/ 0 w 2489200"/>
              <a:gd name="connsiteY3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5334000">
                <a:moveTo>
                  <a:pt x="0" y="0"/>
                </a:moveTo>
                <a:lnTo>
                  <a:pt x="2489200" y="0"/>
                </a:lnTo>
                <a:lnTo>
                  <a:pt x="2489200" y="5334000"/>
                </a:lnTo>
                <a:lnTo>
                  <a:pt x="0" y="5334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3299E6-EDF2-4D46-BBEE-415281161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518056" cy="6858000"/>
          </a:xfrm>
          <a:custGeom>
            <a:avLst/>
            <a:gdLst>
              <a:gd name="connsiteX0" fmla="*/ 1 w 8690741"/>
              <a:gd name="connsiteY0" fmla="*/ 1 h 6858000"/>
              <a:gd name="connsiteX1" fmla="*/ 3929592 w 8690741"/>
              <a:gd name="connsiteY1" fmla="*/ 1 h 6858000"/>
              <a:gd name="connsiteX2" fmla="*/ 1 w 8690741"/>
              <a:gd name="connsiteY2" fmla="*/ 3061255 h 6858000"/>
              <a:gd name="connsiteX3" fmla="*/ 4345371 w 8690741"/>
              <a:gd name="connsiteY3" fmla="*/ 0 h 6858000"/>
              <a:gd name="connsiteX4" fmla="*/ 8690741 w 8690741"/>
              <a:gd name="connsiteY4" fmla="*/ 0 h 6858000"/>
              <a:gd name="connsiteX5" fmla="*/ 0 w 8690741"/>
              <a:gd name="connsiteY5" fmla="*/ 6858000 h 6858000"/>
              <a:gd name="connsiteX6" fmla="*/ 0 w 8690741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0741" h="6858000">
                <a:moveTo>
                  <a:pt x="1" y="1"/>
                </a:moveTo>
                <a:lnTo>
                  <a:pt x="3929592" y="1"/>
                </a:lnTo>
                <a:lnTo>
                  <a:pt x="1" y="3061255"/>
                </a:lnTo>
                <a:close/>
                <a:moveTo>
                  <a:pt x="4345371" y="0"/>
                </a:moveTo>
                <a:lnTo>
                  <a:pt x="8690741" y="0"/>
                </a:lnTo>
                <a:lnTo>
                  <a:pt x="0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0383BA-DB70-4BC8-A3AB-67A7F1D36F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00" y="2"/>
            <a:ext cx="2980266" cy="6857999"/>
          </a:xfrm>
          <a:custGeom>
            <a:avLst/>
            <a:gdLst>
              <a:gd name="connsiteX0" fmla="*/ 0 w 3973688"/>
              <a:gd name="connsiteY0" fmla="*/ 0 h 6857999"/>
              <a:gd name="connsiteX1" fmla="*/ 3973688 w 3973688"/>
              <a:gd name="connsiteY1" fmla="*/ 0 h 6857999"/>
              <a:gd name="connsiteX2" fmla="*/ 3973688 w 3973688"/>
              <a:gd name="connsiteY2" fmla="*/ 6857999 h 6857999"/>
              <a:gd name="connsiteX3" fmla="*/ 0 w 397368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3688" h="6857999">
                <a:moveTo>
                  <a:pt x="0" y="0"/>
                </a:moveTo>
                <a:lnTo>
                  <a:pt x="3973688" y="0"/>
                </a:lnTo>
                <a:lnTo>
                  <a:pt x="3973688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A8DE55-55C6-4FBD-9BAF-A4B1F039DC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3766" y="1020233"/>
            <a:ext cx="1845734" cy="4817533"/>
          </a:xfrm>
          <a:custGeom>
            <a:avLst/>
            <a:gdLst>
              <a:gd name="connsiteX0" fmla="*/ 0 w 2460978"/>
              <a:gd name="connsiteY0" fmla="*/ 0 h 4817533"/>
              <a:gd name="connsiteX1" fmla="*/ 2460978 w 2460978"/>
              <a:gd name="connsiteY1" fmla="*/ 0 h 4817533"/>
              <a:gd name="connsiteX2" fmla="*/ 2460978 w 2460978"/>
              <a:gd name="connsiteY2" fmla="*/ 4817533 h 4817533"/>
              <a:gd name="connsiteX3" fmla="*/ 0 w 2460978"/>
              <a:gd name="connsiteY3" fmla="*/ 4817533 h 481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978" h="4817533">
                <a:moveTo>
                  <a:pt x="0" y="0"/>
                </a:moveTo>
                <a:lnTo>
                  <a:pt x="2460978" y="0"/>
                </a:lnTo>
                <a:lnTo>
                  <a:pt x="2460978" y="4817533"/>
                </a:lnTo>
                <a:lnTo>
                  <a:pt x="0" y="48175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4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4BBD18-79CC-41BA-AA15-78CFD5AC41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20234"/>
            <a:ext cx="1845734" cy="4817533"/>
          </a:xfrm>
          <a:custGeom>
            <a:avLst/>
            <a:gdLst>
              <a:gd name="connsiteX0" fmla="*/ 0 w 2460978"/>
              <a:gd name="connsiteY0" fmla="*/ 0 h 4817533"/>
              <a:gd name="connsiteX1" fmla="*/ 2460978 w 2460978"/>
              <a:gd name="connsiteY1" fmla="*/ 0 h 4817533"/>
              <a:gd name="connsiteX2" fmla="*/ 2460978 w 2460978"/>
              <a:gd name="connsiteY2" fmla="*/ 4817533 h 4817533"/>
              <a:gd name="connsiteX3" fmla="*/ 0 w 2460978"/>
              <a:gd name="connsiteY3" fmla="*/ 4817533 h 481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978" h="4817533">
                <a:moveTo>
                  <a:pt x="0" y="0"/>
                </a:moveTo>
                <a:lnTo>
                  <a:pt x="2460978" y="0"/>
                </a:lnTo>
                <a:lnTo>
                  <a:pt x="2460978" y="4817533"/>
                </a:lnTo>
                <a:lnTo>
                  <a:pt x="0" y="48175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0D5ECD-FA38-46D6-B335-A07B62FA5C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733" y="1"/>
            <a:ext cx="2980266" cy="6857999"/>
          </a:xfrm>
          <a:custGeom>
            <a:avLst/>
            <a:gdLst>
              <a:gd name="connsiteX0" fmla="*/ 0 w 3973688"/>
              <a:gd name="connsiteY0" fmla="*/ 0 h 6857999"/>
              <a:gd name="connsiteX1" fmla="*/ 3973688 w 3973688"/>
              <a:gd name="connsiteY1" fmla="*/ 0 h 6857999"/>
              <a:gd name="connsiteX2" fmla="*/ 3973688 w 3973688"/>
              <a:gd name="connsiteY2" fmla="*/ 6857999 h 6857999"/>
              <a:gd name="connsiteX3" fmla="*/ 0 w 397368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3688" h="6857999">
                <a:moveTo>
                  <a:pt x="0" y="0"/>
                </a:moveTo>
                <a:lnTo>
                  <a:pt x="3973688" y="0"/>
                </a:lnTo>
                <a:lnTo>
                  <a:pt x="3973688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7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33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30099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71550" y="1397000"/>
            <a:ext cx="3571875" cy="28702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1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352928" cy="8640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9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36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04456" cy="47525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04456" cy="47525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446D0B-E7F6-43DC-8C58-39E3650ACD03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3EEF7-4876-4CED-AFD0-31D0E35A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10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44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9F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7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03DBEB-417A-4DA7-9328-85669D0AC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9800" y="1"/>
            <a:ext cx="2070101" cy="5300133"/>
          </a:xfrm>
          <a:custGeom>
            <a:avLst/>
            <a:gdLst>
              <a:gd name="connsiteX0" fmla="*/ 0 w 2760134"/>
              <a:gd name="connsiteY0" fmla="*/ 0 h 5300133"/>
              <a:gd name="connsiteX1" fmla="*/ 2760134 w 2760134"/>
              <a:gd name="connsiteY1" fmla="*/ 0 h 5300133"/>
              <a:gd name="connsiteX2" fmla="*/ 2760134 w 2760134"/>
              <a:gd name="connsiteY2" fmla="*/ 5300133 h 5300133"/>
              <a:gd name="connsiteX3" fmla="*/ 0 w 2760134"/>
              <a:gd name="connsiteY3" fmla="*/ 5300133 h 530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134" h="5300133">
                <a:moveTo>
                  <a:pt x="0" y="0"/>
                </a:moveTo>
                <a:lnTo>
                  <a:pt x="2760134" y="0"/>
                </a:lnTo>
                <a:lnTo>
                  <a:pt x="2760134" y="5300133"/>
                </a:lnTo>
                <a:lnTo>
                  <a:pt x="0" y="53001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FAB8A2A-7C15-4DFF-A387-73A578D7D3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5001" y="-1"/>
            <a:ext cx="1752600" cy="6366934"/>
          </a:xfrm>
          <a:custGeom>
            <a:avLst/>
            <a:gdLst>
              <a:gd name="connsiteX0" fmla="*/ 0 w 2336800"/>
              <a:gd name="connsiteY0" fmla="*/ 0 h 6366934"/>
              <a:gd name="connsiteX1" fmla="*/ 2336800 w 2336800"/>
              <a:gd name="connsiteY1" fmla="*/ 0 h 6366934"/>
              <a:gd name="connsiteX2" fmla="*/ 2336800 w 2336800"/>
              <a:gd name="connsiteY2" fmla="*/ 6366934 h 6366934"/>
              <a:gd name="connsiteX3" fmla="*/ 0 w 2336800"/>
              <a:gd name="connsiteY3" fmla="*/ 6366934 h 63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" h="6366934">
                <a:moveTo>
                  <a:pt x="0" y="0"/>
                </a:moveTo>
                <a:lnTo>
                  <a:pt x="2336800" y="0"/>
                </a:lnTo>
                <a:lnTo>
                  <a:pt x="2336800" y="6366934"/>
                </a:lnTo>
                <a:lnTo>
                  <a:pt x="0" y="63669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7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0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72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90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E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56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51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A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48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27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8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51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11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D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2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429BBB-1482-4125-80F8-FEA6A71D38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00" y="491069"/>
            <a:ext cx="8382000" cy="5486399"/>
          </a:xfrm>
          <a:custGeom>
            <a:avLst/>
            <a:gdLst>
              <a:gd name="connsiteX0" fmla="*/ 0 w 11125200"/>
              <a:gd name="connsiteY0" fmla="*/ 0 h 5486399"/>
              <a:gd name="connsiteX1" fmla="*/ 11125200 w 11125200"/>
              <a:gd name="connsiteY1" fmla="*/ 0 h 5486399"/>
              <a:gd name="connsiteX2" fmla="*/ 11125200 w 11125200"/>
              <a:gd name="connsiteY2" fmla="*/ 5486399 h 5486399"/>
              <a:gd name="connsiteX3" fmla="*/ 0 w 11125200"/>
              <a:gd name="connsiteY3" fmla="*/ 5486399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5200" h="5486399">
                <a:moveTo>
                  <a:pt x="0" y="0"/>
                </a:moveTo>
                <a:lnTo>
                  <a:pt x="11125200" y="0"/>
                </a:lnTo>
                <a:lnTo>
                  <a:pt x="11125200" y="5486399"/>
                </a:lnTo>
                <a:lnTo>
                  <a:pt x="0" y="54863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3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28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470025"/>
          </a:xfrm>
        </p:spPr>
        <p:txBody>
          <a:bodyPr/>
          <a:lstStyle>
            <a:lvl1pPr algn="ctr">
              <a:defRPr sz="3200">
                <a:solidFill>
                  <a:srgbClr val="002547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547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57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7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04456" cy="496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104456" cy="496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7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DCCB10-8DDD-42B4-903A-381743F50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AA6969-CBB2-4728-87BA-F0ADB2193B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512" y="1926772"/>
            <a:ext cx="7311118" cy="3004457"/>
          </a:xfrm>
          <a:custGeom>
            <a:avLst/>
            <a:gdLst>
              <a:gd name="connsiteX0" fmla="*/ 0 w 9748157"/>
              <a:gd name="connsiteY0" fmla="*/ 0 h 3004457"/>
              <a:gd name="connsiteX1" fmla="*/ 9748157 w 9748157"/>
              <a:gd name="connsiteY1" fmla="*/ 0 h 3004457"/>
              <a:gd name="connsiteX2" fmla="*/ 9748157 w 9748157"/>
              <a:gd name="connsiteY2" fmla="*/ 3004457 h 3004457"/>
              <a:gd name="connsiteX3" fmla="*/ 0 w 9748157"/>
              <a:gd name="connsiteY3" fmla="*/ 3004457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8157" h="3004457">
                <a:moveTo>
                  <a:pt x="0" y="0"/>
                </a:moveTo>
                <a:lnTo>
                  <a:pt x="9748157" y="0"/>
                </a:lnTo>
                <a:lnTo>
                  <a:pt x="9748157" y="3004457"/>
                </a:lnTo>
                <a:lnTo>
                  <a:pt x="0" y="30044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cid:image004.jpg@01D353D6.FD198050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cid:image004.jpg@01D353D6.FD198050" TargetMode="Externa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5.xml"/><Relationship Id="rId4" Type="http://schemas.openxmlformats.org/officeDocument/2006/relationships/image" Target="cid:image004.jpg@01D353D6.FD198050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cid:image004.jpg@01D353D6.FD198050" TargetMode="Externa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8" b="17635"/>
          <a:stretch/>
        </p:blipFill>
        <p:spPr>
          <a:xfrm>
            <a:off x="-36512" y="1176"/>
            <a:ext cx="9175411" cy="685682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flipH="1">
            <a:off x="1371600" y="5416664"/>
            <a:ext cx="7772400" cy="144016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 flipH="1">
            <a:off x="4427984" y="4769768"/>
            <a:ext cx="4716016" cy="20882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id:image004.jpg@01D353D6.FD198050"/>
          <p:cNvPicPr>
            <a:picLocks noChangeAspect="1"/>
          </p:cNvPicPr>
          <p:nvPr/>
        </p:nvPicPr>
        <p:blipFill rotWithShape="1">
          <a:blip r:embed="rId57" r:link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055920" y="5842404"/>
            <a:ext cx="1908568" cy="89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41" r:id="rId2"/>
    <p:sldLayoutId id="2147483742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  <p:sldLayoutId id="2147483739" r:id="rId53"/>
    <p:sldLayoutId id="2147483740" r:id="rId5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81997"/>
            <a:ext cx="8424428" cy="506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1845" r="6629" b="2736"/>
          <a:stretch>
            <a:fillRect/>
          </a:stretch>
        </p:blipFill>
        <p:spPr bwMode="auto">
          <a:xfrm>
            <a:off x="107504" y="6097519"/>
            <a:ext cx="1381125" cy="6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8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H="1">
            <a:off x="1371600" y="5416664"/>
            <a:ext cx="7772400" cy="144016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 flipH="1">
            <a:off x="4427984" y="4769768"/>
            <a:ext cx="4716016" cy="20882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id:image004.jpg@01D353D6.FD198050"/>
          <p:cNvPicPr>
            <a:picLocks noChangeAspect="1"/>
          </p:cNvPicPr>
          <p:nvPr/>
        </p:nvPicPr>
        <p:blipFill rotWithShape="1"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055920" y="5842404"/>
            <a:ext cx="1908568" cy="89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3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E41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00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00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29933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1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EB6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B6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7" y="624345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F59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F59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2501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3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0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00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00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2026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B50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B50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" y="6309320"/>
            <a:ext cx="42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59651"/>
            <a:ext cx="7741736" cy="3069349"/>
          </a:xfrm>
          <a:noFill/>
        </p:spPr>
        <p:txBody>
          <a:bodyPr/>
          <a:lstStyle/>
          <a:p>
            <a:r>
              <a:rPr lang="en-GB" sz="3500" dirty="0">
                <a:latin typeface="+mn-lt"/>
                <a:cs typeface="Calibri" panose="020F0502020204030204" pitchFamily="34" charset="0"/>
              </a:rPr>
              <a:t>Progressing the Industrial Strategy</a:t>
            </a:r>
            <a:br>
              <a:rPr lang="en-GB" sz="3500" dirty="0">
                <a:latin typeface="+mn-lt"/>
                <a:cs typeface="Calibri" panose="020F0502020204030204" pitchFamily="34" charset="0"/>
              </a:rPr>
            </a:br>
            <a:br>
              <a:rPr lang="en-GB" sz="3500" dirty="0">
                <a:latin typeface="+mn-lt"/>
                <a:cs typeface="Calibri" panose="020F0502020204030204" pitchFamily="34" charset="0"/>
              </a:rPr>
            </a:br>
            <a:r>
              <a:rPr lang="en-GB" sz="3000" dirty="0">
                <a:latin typeface="+mn-lt"/>
                <a:cs typeface="Calibri" panose="020F0502020204030204" pitchFamily="34" charset="0"/>
              </a:rPr>
              <a:t>Sam Lister </a:t>
            </a:r>
            <a:br>
              <a:rPr lang="en-GB" sz="3500" dirty="0">
                <a:latin typeface="+mn-lt"/>
                <a:cs typeface="Calibri" panose="020F0502020204030204" pitchFamily="34" charset="0"/>
              </a:rPr>
            </a:br>
            <a:r>
              <a:rPr lang="en-GB" sz="3000" dirty="0">
                <a:latin typeface="+mn-lt"/>
                <a:cs typeface="Calibri" panose="020F0502020204030204" pitchFamily="34" charset="0"/>
              </a:rPr>
              <a:t>Director of Industrial Strategy</a:t>
            </a:r>
            <a:br>
              <a:rPr lang="en-GB" sz="3500" dirty="0">
                <a:latin typeface="+mn-lt"/>
                <a:cs typeface="Calibri" panose="020F0502020204030204" pitchFamily="34" charset="0"/>
              </a:rPr>
            </a:br>
            <a:r>
              <a:rPr lang="en-GB" sz="2000" dirty="0">
                <a:latin typeface="+mn-lt"/>
                <a:cs typeface="Calibri" panose="020F0502020204030204" pitchFamily="34" charset="0"/>
              </a:rPr>
              <a:t>27 March 2019</a:t>
            </a:r>
            <a:endParaRPr lang="en-GB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26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46E0-CA79-684A-9EAE-6189C237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4861"/>
            <a:ext cx="6768752" cy="576064"/>
          </a:xfrm>
        </p:spPr>
        <p:txBody>
          <a:bodyPr/>
          <a:lstStyle/>
          <a:p>
            <a:r>
              <a:rPr lang="en-US" b="0" dirty="0"/>
              <a:t>Industrial Strategy – our ambitions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B2D5F-6660-954D-A648-D216EE897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1111" r="5237" b="4598"/>
          <a:stretch/>
        </p:blipFill>
        <p:spPr bwMode="auto">
          <a:xfrm>
            <a:off x="379695" y="2629486"/>
            <a:ext cx="3425145" cy="28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2D67917-A7F6-5340-909F-C57C49172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5259" r="59059" b="57569"/>
          <a:stretch/>
        </p:blipFill>
        <p:spPr bwMode="auto">
          <a:xfrm>
            <a:off x="4113912" y="4222210"/>
            <a:ext cx="326299" cy="3832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60C9C9-DD14-504B-85FE-DBB76A1F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64082" r="64897" b="14943"/>
          <a:stretch/>
        </p:blipFill>
        <p:spPr bwMode="auto">
          <a:xfrm>
            <a:off x="6440809" y="4211577"/>
            <a:ext cx="282295" cy="3407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69031FE-7609-1E48-ABDF-86A6EA1C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1" t="51647" r="16104" b="20351"/>
          <a:stretch/>
        </p:blipFill>
        <p:spPr bwMode="auto">
          <a:xfrm>
            <a:off x="4095512" y="5296991"/>
            <a:ext cx="360764" cy="42371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2952A4-8171-CE41-910E-56A81FEA2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1" t="17714" r="18239" b="58102"/>
          <a:stretch/>
        </p:blipFill>
        <p:spPr bwMode="auto">
          <a:xfrm>
            <a:off x="6439104" y="5301331"/>
            <a:ext cx="385233" cy="4237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5D362-B6F5-754A-9425-E192C2C54847}"/>
              </a:ext>
            </a:extLst>
          </p:cNvPr>
          <p:cNvSpPr txBox="1"/>
          <p:nvPr/>
        </p:nvSpPr>
        <p:spPr>
          <a:xfrm>
            <a:off x="466881" y="1987737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strengthening the fundamentals of productivity.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2C57A-3C30-CF40-841A-F02C21104786}"/>
              </a:ext>
            </a:extLst>
          </p:cNvPr>
          <p:cNvSpPr txBox="1"/>
          <p:nvPr/>
        </p:nvSpPr>
        <p:spPr>
          <a:xfrm>
            <a:off x="4111136" y="3565288"/>
            <a:ext cx="446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 Challenges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taking on the society-changing opportunities and industries of the future.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7E209-53C0-664E-B915-F0489101671D}"/>
              </a:ext>
            </a:extLst>
          </p:cNvPr>
          <p:cNvSpPr txBox="1"/>
          <p:nvPr/>
        </p:nvSpPr>
        <p:spPr>
          <a:xfrm>
            <a:off x="4479778" y="4157095"/>
            <a:ext cx="17308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&amp;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put the UK at the forefront of the artificial intelligence and data revolution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88B13-DFC5-D34F-B0A9-0B56CECF6288}"/>
              </a:ext>
            </a:extLst>
          </p:cNvPr>
          <p:cNvSpPr txBox="1"/>
          <p:nvPr/>
        </p:nvSpPr>
        <p:spPr>
          <a:xfrm>
            <a:off x="6798608" y="4146462"/>
            <a:ext cx="1829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maximise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advantages for UK industry from the global shift to clean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3A9DC-7DCB-454E-B704-514580DA638D}"/>
              </a:ext>
            </a:extLst>
          </p:cNvPr>
          <p:cNvSpPr txBox="1"/>
          <p:nvPr/>
        </p:nvSpPr>
        <p:spPr>
          <a:xfrm>
            <a:off x="4465676" y="5339572"/>
            <a:ext cx="1859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Ageing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harness the power of innovation to help the needs of an ageing society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65044-375E-1744-B39B-630384D984C1}"/>
              </a:ext>
            </a:extLst>
          </p:cNvPr>
          <p:cNvSpPr txBox="1"/>
          <p:nvPr/>
        </p:nvSpPr>
        <p:spPr>
          <a:xfrm>
            <a:off x="6798608" y="5328939"/>
            <a:ext cx="1704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of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become a world leader in the way people, goods and services move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3C304-99B9-4A57-BC53-9666A0CF15AD}"/>
              </a:ext>
            </a:extLst>
          </p:cNvPr>
          <p:cNvSpPr/>
          <p:nvPr/>
        </p:nvSpPr>
        <p:spPr>
          <a:xfrm>
            <a:off x="4096468" y="1987737"/>
            <a:ext cx="4279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Sector Deals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– building long-term partnerships between business and the Government. 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DB47D1-1E17-483C-A2A4-E011A1514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17" y="2633338"/>
            <a:ext cx="516062" cy="6317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28BC49-E545-46B9-9320-42944F500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77" y="2638869"/>
            <a:ext cx="523349" cy="626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00F0C6-07B5-428A-A50D-AB640E485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2206"/>
          <a:stretch/>
        </p:blipFill>
        <p:spPr>
          <a:xfrm>
            <a:off x="4728787" y="2638869"/>
            <a:ext cx="441422" cy="634894"/>
          </a:xfrm>
          <a:prstGeom prst="rect">
            <a:avLst/>
          </a:prstGeom>
        </p:spPr>
      </p:pic>
      <p:pic>
        <p:nvPicPr>
          <p:cNvPr id="35" name="image12.png">
            <a:extLst>
              <a:ext uri="{FF2B5EF4-FFF2-40B4-BE49-F238E27FC236}">
                <a16:creationId xmlns:a16="http://schemas.microsoft.com/office/drawing/2014/main" id="{443164EF-B231-4F4D-AAC1-08360009C72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248155" y="2638869"/>
            <a:ext cx="442699" cy="636797"/>
          </a:xfrm>
          <a:prstGeom prst="rect">
            <a:avLst/>
          </a:prstGeom>
          <a:ln/>
        </p:spPr>
      </p:pic>
      <p:pic>
        <p:nvPicPr>
          <p:cNvPr id="36" name="Picture 4" descr="https://www.gov.uk/government/uploads/system/uploads/attachment_data/file/695097/thumbnail_creative-industries-sector-deal-print.pdf.png">
            <a:extLst>
              <a:ext uri="{FF2B5EF4-FFF2-40B4-BE49-F238E27FC236}">
                <a16:creationId xmlns:a16="http://schemas.microsoft.com/office/drawing/2014/main" id="{0498EFFE-A80B-42F9-87CC-35CE126A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90" y="2633338"/>
            <a:ext cx="480320" cy="6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www.gov.uk/government/uploads/system/uploads/attachment_data/file/720405/thumbnail_Final_Version_BEIS_Nuclear_SD.PDF.png">
            <a:extLst>
              <a:ext uri="{FF2B5EF4-FFF2-40B4-BE49-F238E27FC236}">
                <a16:creationId xmlns:a16="http://schemas.microsoft.com/office/drawing/2014/main" id="{7BD79FB7-79BE-411F-BF7F-A35B96B8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06" y="2638869"/>
            <a:ext cx="469632" cy="6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A picture containing water&#10;&#10;Description generated with high confidence">
            <a:extLst>
              <a:ext uri="{FF2B5EF4-FFF2-40B4-BE49-F238E27FC236}">
                <a16:creationId xmlns:a16="http://schemas.microsoft.com/office/drawing/2014/main" id="{F71D41A5-602D-471D-849A-C8A7868AC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0534" y="2638868"/>
            <a:ext cx="469632" cy="6261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9B0A10-9060-45F7-BC2A-3E73F269DED1}"/>
              </a:ext>
            </a:extLst>
          </p:cNvPr>
          <p:cNvSpPr txBox="1"/>
          <p:nvPr/>
        </p:nvSpPr>
        <p:spPr>
          <a:xfrm>
            <a:off x="466881" y="1191196"/>
            <a:ext cx="805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Industrial Strategy sets out a long-term plan to boost productivity by backing businesses to create good jobs and increase the earning power of people throughout the United Kingdom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54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4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assets.publishing.service.gov.uk/government/uploads/system/uploads/attachment_data/file/763779/thumbnail_aerospace-sector-deal-printready.pdf.png">
            <a:extLst>
              <a:ext uri="{FF2B5EF4-FFF2-40B4-BE49-F238E27FC236}">
                <a16:creationId xmlns:a16="http://schemas.microsoft.com/office/drawing/2014/main" id="{C9E5601F-F238-4136-9A20-6B54FF61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55" y="2630104"/>
            <a:ext cx="516062" cy="63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E13D05-E812-4B23-8EB9-3A38F17B6C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204" y="2625321"/>
            <a:ext cx="464684" cy="6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F588AD-22D1-4C89-B3D6-CF0DE6C3A507}"/>
              </a:ext>
            </a:extLst>
          </p:cNvPr>
          <p:cNvSpPr/>
          <p:nvPr/>
        </p:nvSpPr>
        <p:spPr>
          <a:xfrm>
            <a:off x="989044" y="4608846"/>
            <a:ext cx="3599967" cy="843646"/>
          </a:xfrm>
          <a:prstGeom prst="roundRect">
            <a:avLst/>
          </a:prstGeom>
          <a:noFill/>
          <a:ln>
            <a:solidFill>
              <a:srgbClr val="38C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GB" sz="1400" dirty="0">
                <a:solidFill>
                  <a:schemeClr val="tx1"/>
                </a:solidFill>
              </a:rPr>
              <a:t>82k smaller business supported by the British Business Bank. #1 for venture capital in Europe.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939D5-9509-4A4F-82BE-210081A8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4861"/>
            <a:ext cx="6768752" cy="576064"/>
          </a:xfrm>
        </p:spPr>
        <p:txBody>
          <a:bodyPr/>
          <a:lstStyle/>
          <a:p>
            <a:r>
              <a:rPr lang="en-US" b="0"/>
              <a:t>Making a difference across the 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6D769-C94F-DB4B-9B01-77BD9CF11125}"/>
              </a:ext>
            </a:extLst>
          </p:cNvPr>
          <p:cNvSpPr txBox="1"/>
          <p:nvPr/>
        </p:nvSpPr>
        <p:spPr>
          <a:xfrm>
            <a:off x="373724" y="1096152"/>
            <a:ext cx="839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While many of the Industrial Strategy’s commitments are high impact over the long-term, there have already been important signals of progress towards our commitments. These include: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D6CA545-E949-4363-9773-3EA6B1C6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5" y="1866755"/>
            <a:ext cx="316931" cy="4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EF87AA-47E5-4A2A-A8A0-4969D91F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7" y="2856071"/>
            <a:ext cx="316931" cy="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4775855-4F0B-4F0B-BD5E-D8DCA4A3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2" y="3819612"/>
            <a:ext cx="462115" cy="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0C115DE-2FEA-401D-9DAD-F93D0993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1" y="4722939"/>
            <a:ext cx="400226" cy="4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80A1163F-BE8E-4184-87D9-B8D41395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5" y="5825838"/>
            <a:ext cx="408992" cy="5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EDCA7C-10D6-4511-AEBD-88D901B4E177}"/>
              </a:ext>
            </a:extLst>
          </p:cNvPr>
          <p:cNvSpPr/>
          <p:nvPr/>
        </p:nvSpPr>
        <p:spPr>
          <a:xfrm>
            <a:off x="989044" y="5590537"/>
            <a:ext cx="3599967" cy="8126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GB" sz="1400" dirty="0">
                <a:solidFill>
                  <a:schemeClr val="tx1"/>
                </a:solidFill>
              </a:rPr>
              <a:t>Rapid development of local industrial strategies. 18 cities benefitting from £2.5bn for intracity transport.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4F8152-0C96-4FED-8D2E-D3BB5C9B3B6D}"/>
              </a:ext>
            </a:extLst>
          </p:cNvPr>
          <p:cNvSpPr/>
          <p:nvPr/>
        </p:nvSpPr>
        <p:spPr>
          <a:xfrm>
            <a:off x="960313" y="2691496"/>
            <a:ext cx="3628698" cy="868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GB" sz="1400">
                <a:solidFill>
                  <a:schemeClr val="tx1"/>
                </a:solidFill>
              </a:rPr>
              <a:t>47k people started higher level apprenticeships. Published the ‘Good Work Plan’, following the Taylor Review.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36A9D88-86BB-481C-AF17-076F9EC6E387}"/>
              </a:ext>
            </a:extLst>
          </p:cNvPr>
          <p:cNvSpPr/>
          <p:nvPr/>
        </p:nvSpPr>
        <p:spPr>
          <a:xfrm>
            <a:off x="989045" y="3674768"/>
            <a:ext cx="3599967" cy="8203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GB" sz="1400">
                <a:solidFill>
                  <a:schemeClr val="tx1"/>
                </a:solidFill>
              </a:rPr>
              <a:t>Housing Infrastructure Fund commits to supporting housing developments capable of delivering 650k homes.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69AC57-34E7-4C5B-8FEB-FE95C95A6480}"/>
              </a:ext>
            </a:extLst>
          </p:cNvPr>
          <p:cNvSpPr/>
          <p:nvPr/>
        </p:nvSpPr>
        <p:spPr>
          <a:xfrm>
            <a:off x="960312" y="1757417"/>
            <a:ext cx="3628699" cy="8203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GB" sz="1400" dirty="0">
                <a:solidFill>
                  <a:schemeClr val="tx1"/>
                </a:solidFill>
              </a:rPr>
              <a:t>£7bn record increase in public R&amp;D investment by 2021/22. Private sector R&amp;D spend up 5%; research jobs up 7%.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60D8C0B-3957-4B03-97F5-DB74D3046A73}"/>
              </a:ext>
            </a:extLst>
          </p:cNvPr>
          <p:cNvSpPr/>
          <p:nvPr/>
        </p:nvSpPr>
        <p:spPr>
          <a:xfrm>
            <a:off x="4844577" y="1746784"/>
            <a:ext cx="3242547" cy="4656450"/>
          </a:xfrm>
          <a:prstGeom prst="roundRect">
            <a:avLst>
              <a:gd name="adj" fmla="val 52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Segoe UI"/>
              <a:cs typeface="Segoe U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6CFB20-4D64-4974-8374-E064D23321DD}"/>
              </a:ext>
            </a:extLst>
          </p:cNvPr>
          <p:cNvSpPr txBox="1"/>
          <p:nvPr/>
        </p:nvSpPr>
        <p:spPr>
          <a:xfrm>
            <a:off x="4928326" y="1847880"/>
            <a:ext cx="3094977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300" dirty="0">
                <a:cs typeface="Arial"/>
              </a:rPr>
              <a:t>More than 80 policy announcements and milestones have been met over the last year. Examples of particular relevance to rural economy include:</a:t>
            </a:r>
          </a:p>
          <a:p>
            <a:endParaRPr lang="en-GB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</a:rPr>
              <a:t>Funding for University of Essex</a:t>
            </a:r>
            <a:r>
              <a:rPr lang="en-GB" sz="1200" b="1" dirty="0">
                <a:cs typeface="Calibri" panose="020F0502020204030204" pitchFamily="34" charset="0"/>
              </a:rPr>
              <a:t> agricultural productivity </a:t>
            </a:r>
            <a:r>
              <a:rPr lang="en-GB" sz="1200" dirty="0">
                <a:cs typeface="Calibri" panose="020F0502020204030204" pitchFamily="34" charset="0"/>
              </a:rPr>
              <a:t>programme</a:t>
            </a:r>
            <a:r>
              <a:rPr lang="en-GB" sz="1200" b="1" dirty="0">
                <a:cs typeface="Calibri" panose="020F0502020204030204" pitchFamily="34" charset="0"/>
              </a:rPr>
              <a:t> </a:t>
            </a:r>
            <a:r>
              <a:rPr lang="en-GB" sz="1200" dirty="0">
                <a:cs typeface="Calibri" panose="020F0502020204030204" pitchFamily="34" charset="0"/>
              </a:rPr>
              <a:t>through the Strength in Places Fund.</a:t>
            </a:r>
          </a:p>
          <a:p>
            <a:endParaRPr lang="en-GB" sz="1200" dirty="0"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</a:rPr>
              <a:t>Full fibre broadband connections in hard to reach areas through UK-wide £200m </a:t>
            </a:r>
            <a:r>
              <a:rPr lang="en-GB" sz="1200" b="1" dirty="0">
                <a:cs typeface="Calibri" panose="020F0502020204030204" pitchFamily="34" charset="0"/>
              </a:rPr>
              <a:t>Rural Gigabit Connectivity </a:t>
            </a:r>
            <a:r>
              <a:rPr lang="en-GB" sz="1200" dirty="0">
                <a:cs typeface="Calibri" panose="020F0502020204030204" pitchFamily="34" charset="0"/>
              </a:rPr>
              <a:t>programme.</a:t>
            </a:r>
          </a:p>
          <a:p>
            <a:endParaRPr lang="en-GB" sz="600" dirty="0">
              <a:cs typeface="Calibri" panose="020F0502020204030204" pitchFamily="34" charset="0"/>
            </a:endParaRPr>
          </a:p>
          <a:p>
            <a:r>
              <a:rPr lang="en-GB" sz="1200" b="1" dirty="0">
                <a:cs typeface="Calibri" panose="020F0502020204030204" pitchFamily="34" charset="0"/>
              </a:rPr>
              <a:t>Business support to SMEs</a:t>
            </a:r>
            <a:r>
              <a:rPr lang="en-GB" sz="1200" dirty="0">
                <a:cs typeface="Calibri" panose="020F0502020204030204" pitchFamily="34" charset="0"/>
              </a:rPr>
              <a:t> including information on access to access to finance, and wide consultation engagement.</a:t>
            </a:r>
          </a:p>
          <a:p>
            <a:endParaRPr lang="en-GB" sz="800" dirty="0">
              <a:cs typeface="Calibri" panose="020F0502020204030204" pitchFamily="34" charset="0"/>
            </a:endParaRPr>
          </a:p>
          <a:p>
            <a:r>
              <a:rPr lang="en-GB" sz="1200" b="1" dirty="0">
                <a:cs typeface="Calibri" panose="020F0502020204030204" pitchFamily="34" charset="0"/>
              </a:rPr>
              <a:t>Local Industrial Strategies</a:t>
            </a:r>
            <a:r>
              <a:rPr lang="en-GB" sz="1200" dirty="0">
                <a:cs typeface="Calibri" panose="020F0502020204030204" pitchFamily="34" charset="0"/>
              </a:rPr>
              <a:t> to provide distinctive and long-term visions of how  places in England will maximise their contribution to UK productivity. </a:t>
            </a:r>
          </a:p>
          <a:p>
            <a:endParaRPr lang="en-GB" sz="800" dirty="0">
              <a:cs typeface="Calibri" panose="020F0502020204030204" pitchFamily="34" charset="0"/>
            </a:endParaRPr>
          </a:p>
          <a:p>
            <a:r>
              <a:rPr lang="en-GB" sz="1200" b="1" dirty="0">
                <a:cs typeface="Calibri" panose="020F0502020204030204" pitchFamily="34" charset="0"/>
              </a:rPr>
              <a:t>Apprenticeships</a:t>
            </a:r>
            <a:r>
              <a:rPr lang="en-GB" sz="1200" dirty="0">
                <a:cs typeface="Calibri" panose="020F0502020204030204" pitchFamily="34" charset="0"/>
              </a:rPr>
              <a:t> adapted to the needs of business – over 270 new standards have already been approved across all sectors.</a:t>
            </a:r>
          </a:p>
        </p:txBody>
      </p:sp>
    </p:spTree>
    <p:extLst>
      <p:ext uri="{BB962C8B-B14F-4D97-AF65-F5344CB8AC3E}">
        <p14:creationId xmlns:p14="http://schemas.microsoft.com/office/powerpoint/2010/main" val="194522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76A1719-D798-45DE-8532-08B56F71958D}"/>
              </a:ext>
            </a:extLst>
          </p:cNvPr>
          <p:cNvSpPr/>
          <p:nvPr/>
        </p:nvSpPr>
        <p:spPr>
          <a:xfrm>
            <a:off x="4424792" y="5537631"/>
            <a:ext cx="4467583" cy="89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F588AD-22D1-4C89-B3D6-CF0DE6C3A507}"/>
              </a:ext>
            </a:extLst>
          </p:cNvPr>
          <p:cNvSpPr/>
          <p:nvPr/>
        </p:nvSpPr>
        <p:spPr>
          <a:xfrm>
            <a:off x="663683" y="4509299"/>
            <a:ext cx="3600032" cy="891124"/>
          </a:xfrm>
          <a:prstGeom prst="roundRect">
            <a:avLst/>
          </a:prstGeom>
          <a:noFill/>
          <a:ln>
            <a:solidFill>
              <a:srgbClr val="38C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Introduce new programmes to help improve the productivity of 5.7m British businesses.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939D5-9509-4A4F-82BE-210081A8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" y="237465"/>
            <a:ext cx="6768752" cy="576064"/>
          </a:xfrm>
        </p:spPr>
        <p:txBody>
          <a:bodyPr/>
          <a:lstStyle/>
          <a:p>
            <a:r>
              <a:rPr lang="en-US" b="0">
                <a:latin typeface="Arial"/>
                <a:cs typeface="Arial"/>
              </a:rPr>
              <a:t>Priorities for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6D769-C94F-DB4B-9B01-77BD9CF11125}"/>
              </a:ext>
            </a:extLst>
          </p:cNvPr>
          <p:cNvSpPr txBox="1"/>
          <p:nvPr/>
        </p:nvSpPr>
        <p:spPr>
          <a:xfrm>
            <a:off x="400774" y="1138514"/>
            <a:ext cx="87575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commitments for the year ahead include: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4C5E5C-3455-7A44-A59D-B32B5E88DDE1}"/>
              </a:ext>
            </a:extLst>
          </p:cNvPr>
          <p:cNvSpPr txBox="1"/>
          <p:nvPr/>
        </p:nvSpPr>
        <p:spPr>
          <a:xfrm>
            <a:off x="5019948" y="3628147"/>
            <a:ext cx="364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D6CA545-E949-4363-9773-3EA6B1C6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4" y="1682222"/>
            <a:ext cx="316931" cy="4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EF87AA-47E5-4A2A-A8A0-4969D91F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2690010"/>
            <a:ext cx="316931" cy="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4775855-4F0B-4F0B-BD5E-D8DCA4A3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7" y="3681259"/>
            <a:ext cx="462115" cy="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0C115DE-2FEA-401D-9DAD-F93D0993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6" y="4716491"/>
            <a:ext cx="400226" cy="4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80A1163F-BE8E-4184-87D9-B8D41395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" y="5705373"/>
            <a:ext cx="408992" cy="5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EDCA7C-10D6-4511-AEBD-88D901B4E177}"/>
              </a:ext>
            </a:extLst>
          </p:cNvPr>
          <p:cNvSpPr/>
          <p:nvPr/>
        </p:nvSpPr>
        <p:spPr>
          <a:xfrm>
            <a:off x="663683" y="5533874"/>
            <a:ext cx="3600032" cy="8911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areas to produce Local Industrial Strategies. Agree framework for Shared Prosperity Fund.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4F8152-0C96-4FED-8D2E-D3BB5C9B3B6D}"/>
              </a:ext>
            </a:extLst>
          </p:cNvPr>
          <p:cNvSpPr/>
          <p:nvPr/>
        </p:nvSpPr>
        <p:spPr>
          <a:xfrm>
            <a:off x="634952" y="2530696"/>
            <a:ext cx="3628764" cy="8203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 out of Institutes of Technology. Driving continued growth in higher-level apprenticeships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36A9D88-86BB-481C-AF17-076F9EC6E387}"/>
              </a:ext>
            </a:extLst>
          </p:cNvPr>
          <p:cNvSpPr/>
          <p:nvPr/>
        </p:nvSpPr>
        <p:spPr>
          <a:xfrm>
            <a:off x="663684" y="3466356"/>
            <a:ext cx="3600031" cy="89112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UK’s top infrastructure priorities, responding to National Infrastructure Commission.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69AC57-34E7-4C5B-8FEB-FE95C95A6480}"/>
              </a:ext>
            </a:extLst>
          </p:cNvPr>
          <p:cNvSpPr/>
          <p:nvPr/>
        </p:nvSpPr>
        <p:spPr>
          <a:xfrm>
            <a:off x="634951" y="1549005"/>
            <a:ext cx="3628765" cy="8203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 an R&amp;D roadmap to set out how public, private and voluntary sectors will meet the 2.4% target.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E72692-8BE6-4ACA-B719-910822EFF819}"/>
              </a:ext>
            </a:extLst>
          </p:cNvPr>
          <p:cNvSpPr/>
          <p:nvPr/>
        </p:nvSpPr>
        <p:spPr>
          <a:xfrm>
            <a:off x="4414348" y="1544144"/>
            <a:ext cx="4472802" cy="835699"/>
          </a:xfrm>
          <a:prstGeom prst="roundRect">
            <a:avLst/>
          </a:prstGeom>
          <a:noFill/>
          <a:ln>
            <a:solidFill>
              <a:srgbClr val="4CA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EB0BB9-6F84-496F-A6AD-4A1C3D6FB114}"/>
              </a:ext>
            </a:extLst>
          </p:cNvPr>
          <p:cNvSpPr/>
          <p:nvPr/>
        </p:nvSpPr>
        <p:spPr>
          <a:xfrm>
            <a:off x="4419573" y="2519085"/>
            <a:ext cx="4472802" cy="811023"/>
          </a:xfrm>
          <a:prstGeom prst="roundRect">
            <a:avLst/>
          </a:prstGeom>
          <a:noFill/>
          <a:ln>
            <a:solidFill>
              <a:srgbClr val="4CA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C250AF-F466-473F-882C-328429119B35}"/>
              </a:ext>
            </a:extLst>
          </p:cNvPr>
          <p:cNvSpPr/>
          <p:nvPr/>
        </p:nvSpPr>
        <p:spPr>
          <a:xfrm>
            <a:off x="4419573" y="3457673"/>
            <a:ext cx="4472802" cy="891124"/>
          </a:xfrm>
          <a:prstGeom prst="roundRect">
            <a:avLst/>
          </a:prstGeom>
          <a:noFill/>
          <a:ln>
            <a:solidFill>
              <a:srgbClr val="4CA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F1FFF87-5C65-4ABC-9214-FE20953AC6E8}"/>
              </a:ext>
            </a:extLst>
          </p:cNvPr>
          <p:cNvSpPr/>
          <p:nvPr/>
        </p:nvSpPr>
        <p:spPr>
          <a:xfrm>
            <a:off x="4419574" y="4488200"/>
            <a:ext cx="4472802" cy="924550"/>
          </a:xfrm>
          <a:prstGeom prst="roundRect">
            <a:avLst/>
          </a:prstGeom>
          <a:noFill/>
          <a:ln>
            <a:solidFill>
              <a:srgbClr val="4CA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158D6-C218-4359-A18A-A838EF609347}"/>
              </a:ext>
            </a:extLst>
          </p:cNvPr>
          <p:cNvSpPr/>
          <p:nvPr/>
        </p:nvSpPr>
        <p:spPr>
          <a:xfrm>
            <a:off x="4828043" y="2560008"/>
            <a:ext cx="4055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Ageing Society: Publish a new Green Paper outlining our plans to deliver five extra healthy independent years of life for all.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0C8F3F-1801-4D1D-B564-DBC759A5B3EE}"/>
              </a:ext>
            </a:extLst>
          </p:cNvPr>
          <p:cNvSpPr txBox="1"/>
          <p:nvPr/>
        </p:nvSpPr>
        <p:spPr>
          <a:xfrm>
            <a:off x="4828042" y="3530350"/>
            <a:ext cx="405552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Future of Mobility: Respond to changes in technology and trends with both an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rban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rural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trategies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changes in transportation. 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B73128A-4402-42C4-929C-2155D4AC5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5259" r="59059" b="57569"/>
          <a:stretch/>
        </p:blipFill>
        <p:spPr bwMode="auto">
          <a:xfrm>
            <a:off x="4511341" y="1770572"/>
            <a:ext cx="348430" cy="3832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EF00C6B-FEB4-48A3-9B49-8388F2C41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1" t="51647" r="16104" b="20351"/>
          <a:stretch/>
        </p:blipFill>
        <p:spPr bwMode="auto">
          <a:xfrm>
            <a:off x="4501108" y="2713138"/>
            <a:ext cx="394653" cy="4340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B72D1036-26B7-4758-B266-91AF958EA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64082" r="64897" b="14943"/>
          <a:stretch/>
        </p:blipFill>
        <p:spPr bwMode="auto">
          <a:xfrm>
            <a:off x="4542335" y="4774828"/>
            <a:ext cx="321913" cy="3407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FD64F91-B357-4B68-A731-ACE2DF4F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1" t="17714" r="18239" b="58102"/>
          <a:stretch/>
        </p:blipFill>
        <p:spPr bwMode="auto">
          <a:xfrm>
            <a:off x="4469758" y="3696357"/>
            <a:ext cx="407747" cy="4237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849BB98-D215-4008-B348-F130DAFE83BA}"/>
              </a:ext>
            </a:extLst>
          </p:cNvPr>
          <p:cNvSpPr/>
          <p:nvPr/>
        </p:nvSpPr>
        <p:spPr>
          <a:xfrm>
            <a:off x="4864411" y="1589129"/>
            <a:ext cx="4055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&amp; Data: Roll out budget-backed AI4Gov Review which will spur public and private sector AI adoption.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DB152B-47F7-4BF8-8743-9C000F09D1A0}"/>
              </a:ext>
            </a:extLst>
          </p:cNvPr>
          <p:cNvSpPr txBox="1"/>
          <p:nvPr/>
        </p:nvSpPr>
        <p:spPr>
          <a:xfrm>
            <a:off x="4828042" y="4582886"/>
            <a:ext cx="405552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7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Clean Growth: Launch design competition for ‘Home of the Future’, key to buildings mission; publish Green Finance Strategy.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8AE9C-EE66-4F77-9CB5-5BF166567A79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D89CD-7C2A-4508-A012-30316C5F223D}"/>
              </a:ext>
            </a:extLst>
          </p:cNvPr>
          <p:cNvSpPr/>
          <p:nvPr/>
        </p:nvSpPr>
        <p:spPr>
          <a:xfrm>
            <a:off x="4828042" y="5611041"/>
            <a:ext cx="3970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egoe UI"/>
                <a:cs typeface="Segoe UI"/>
              </a:rPr>
              <a:t>This month we published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Segoe UI"/>
                <a:cs typeface="Segoe UI"/>
              </a:rPr>
              <a:t>the Offshore Wind Sector Deal. Others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egoe UI"/>
                <a:cs typeface="Segoe UI"/>
              </a:rPr>
              <a:t> in negotiation include Food &amp; Drink Manufacturing and Tourism.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Segoe UI"/>
              <a:cs typeface="Segoe UI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00A522-E528-44B8-B482-D118A312A3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15" y="5640201"/>
            <a:ext cx="527505" cy="7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1046E8D-C3ED-42EB-B74A-C3272767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17000"/>
            <a:ext cx="7344816" cy="576064"/>
          </a:xfrm>
        </p:spPr>
        <p:txBody>
          <a:bodyPr/>
          <a:lstStyle/>
          <a:p>
            <a:r>
              <a:rPr lang="en-GB" b="0" dirty="0">
                <a:latin typeface="+mn-lt"/>
              </a:rPr>
              <a:t>Engagement on key rural issues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2D6C3F-5264-4634-A53D-688A450078E7}"/>
              </a:ext>
            </a:extLst>
          </p:cNvPr>
          <p:cNvSpPr/>
          <p:nvPr/>
        </p:nvSpPr>
        <p:spPr>
          <a:xfrm>
            <a:off x="8367" y="2318201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C8C77-5A8B-41D9-9CD5-A955A04E1BB7}"/>
              </a:ext>
            </a:extLst>
          </p:cNvPr>
          <p:cNvSpPr txBox="1"/>
          <p:nvPr/>
        </p:nvSpPr>
        <p:spPr>
          <a:xfrm>
            <a:off x="353626" y="1288078"/>
            <a:ext cx="8416808" cy="50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Industrial Strategy wants to ensure the UK fully realises the economic opportunities offered by the rural parts of the country.</a:t>
            </a:r>
          </a:p>
          <a:p>
            <a:endParaRPr lang="en-GB" sz="1600" dirty="0"/>
          </a:p>
          <a:p>
            <a:r>
              <a:rPr lang="en-GB" sz="1600" dirty="0"/>
              <a:t>Programme of workshops over the last two years – helping focus minds on the key considerations:</a:t>
            </a:r>
          </a:p>
          <a:p>
            <a:endParaRPr lang="en-GB" sz="1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Respect for rural as an </a:t>
            </a:r>
            <a:r>
              <a:rPr lang="en-GB" sz="1700" b="1" dirty="0"/>
              <a:t>equal partner </a:t>
            </a:r>
            <a:r>
              <a:rPr lang="en-GB" sz="1700" dirty="0"/>
              <a:t>in the future economy;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/>
              <a:t>Connectivity</a:t>
            </a:r>
            <a:r>
              <a:rPr lang="en-GB" sz="1700" dirty="0"/>
              <a:t> – both physical and technological;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Young people and </a:t>
            </a:r>
            <a:r>
              <a:rPr lang="en-GB" sz="1700" b="1" dirty="0"/>
              <a:t>skills</a:t>
            </a:r>
            <a:r>
              <a:rPr lang="en-GB" sz="1700" dirty="0"/>
              <a:t> – workforce retention, training and retraining;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/>
              <a:t>Business support</a:t>
            </a:r>
            <a:r>
              <a:rPr lang="en-GB" sz="1700" dirty="0"/>
              <a:t> – for the numbers of business, types &amp; sectoral diversity;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/>
              <a:t>Devolution</a:t>
            </a:r>
            <a:r>
              <a:rPr lang="en-GB" sz="1700" dirty="0"/>
              <a:t> – increased opportunities and empowerment for areas.</a:t>
            </a:r>
          </a:p>
          <a:p>
            <a:endParaRPr lang="en-GB" sz="1600" dirty="0"/>
          </a:p>
          <a:p>
            <a:r>
              <a:rPr lang="en-GB" sz="1600" dirty="0"/>
              <a:t>Important scrutiny to keep us to task, including from: </a:t>
            </a:r>
          </a:p>
          <a:p>
            <a:endParaRPr lang="en-GB" sz="1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/>
              <a:t>Parliament</a:t>
            </a:r>
            <a:r>
              <a:rPr lang="en-GB" sz="1700" dirty="0"/>
              <a:t> – such as the Lords Select Committee on the rural economy;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/>
              <a:t>Industrial Strategy Council </a:t>
            </a:r>
            <a:r>
              <a:rPr lang="en-GB" sz="1700" dirty="0"/>
              <a:t>– importance of productivity, pay and place.</a:t>
            </a:r>
          </a:p>
        </p:txBody>
      </p:sp>
    </p:spTree>
    <p:extLst>
      <p:ext uri="{BB962C8B-B14F-4D97-AF65-F5344CB8AC3E}">
        <p14:creationId xmlns:p14="http://schemas.microsoft.com/office/powerpoint/2010/main" val="285864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/>
          <p:cNvSpPr/>
          <p:nvPr/>
        </p:nvSpPr>
        <p:spPr>
          <a:xfrm flipH="1" flipV="1">
            <a:off x="5940153" y="5583775"/>
            <a:ext cx="1368152" cy="70273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spcCol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228713"/>
            <a:ext cx="6768752" cy="576064"/>
          </a:xfrm>
        </p:spPr>
        <p:txBody>
          <a:bodyPr/>
          <a:lstStyle/>
          <a:p>
            <a:r>
              <a:rPr lang="en-GB" b="0" dirty="0"/>
              <a:t>Questions for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0F064-0687-4721-A9D6-7EE874AC2380}"/>
              </a:ext>
            </a:extLst>
          </p:cNvPr>
          <p:cNvSpPr txBox="1"/>
          <p:nvPr/>
        </p:nvSpPr>
        <p:spPr>
          <a:xfrm>
            <a:off x="740621" y="1379438"/>
            <a:ext cx="7559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Calibri Light" panose="020F0302020204030204" pitchFamily="34" charset="0"/>
              </a:rPr>
              <a:t>Some considerations for the workshop:</a:t>
            </a:r>
          </a:p>
          <a:p>
            <a:endParaRPr lang="en-GB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rural areas benefit from and take part in Grand Challenges</a:t>
            </a:r>
            <a:r>
              <a:rPr lang="en-GB" b="1" dirty="0">
                <a:cs typeface="Calibri Light" panose="020F0302020204030204" pitchFamily="34" charset="0"/>
              </a:rPr>
              <a:t>?</a:t>
            </a:r>
          </a:p>
          <a:p>
            <a:endParaRPr lang="en-GB" b="1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should rural economies best implement the Industrial Strategy at a local level</a:t>
            </a:r>
            <a:r>
              <a:rPr lang="en-GB" b="1" dirty="0">
                <a:cs typeface="Calibri Light" panose="020F0302020204030204" pitchFamily="34" charset="0"/>
              </a:rPr>
              <a:t> (in both England and Devolved Nations)?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cs typeface="Calibri Light" panose="020F0302020204030204" pitchFamily="34" charset="0"/>
              </a:rPr>
              <a:t>What could support / facilitate the most productive engagement with the UK Government?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cs typeface="Calibri Light" panose="020F0302020204030204" pitchFamily="34" charset="0"/>
              </a:rPr>
              <a:t>And an action for all of us to take away…</a:t>
            </a:r>
          </a:p>
        </p:txBody>
      </p:sp>
    </p:spTree>
    <p:extLst>
      <p:ext uri="{BB962C8B-B14F-4D97-AF65-F5344CB8AC3E}">
        <p14:creationId xmlns:p14="http://schemas.microsoft.com/office/powerpoint/2010/main" val="2206087576"/>
      </p:ext>
    </p:extLst>
  </p:cSld>
  <p:clrMapOvr>
    <a:masterClrMapping/>
  </p:clrMapOvr>
</p:sld>
</file>

<file path=ppt/theme/theme1.xml><?xml version="1.0" encoding="utf-8"?>
<a:theme xmlns:a="http://schemas.openxmlformats.org/drawingml/2006/main" name="IS slides for external us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S - Minimal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 - Title Page (Basic)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 - Standard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S - Grand Challenge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S - Idea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S - Peopl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S - Infrastructur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S - Busines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S - Place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Industrial Strategy Directors Office</TermName>
          <TermId xmlns="http://schemas.microsoft.com/office/infopath/2007/PartnerControls">1b06f268-3d93-459b-b911-5c72200eb026</TermId>
        </TermInfo>
      </Terms>
    </m975189f4ba442ecbf67d4147307b177>
    <Retention_x0020_Label xmlns="a8f60570-4bd3-4f2b-950b-a996de8ab151">Group Review</Retention_x0020_Label>
    <Government_x0020_Body xmlns="b413c3fd-5a3b-4239-b985-69032e371c04">BEIS</Government_x0020_Body>
    <Date_x0020_Opened xmlns="b413c3fd-5a3b-4239-b985-69032e371c04">2018-06-28T07:33:21+00:00</Date_x0020_Opened>
    <LegacyRecordCategoryIdentifier xmlns="b67a7830-db79-4a49-bf27-2aff92a2201a" xsi:nil="true"/>
    <LegacyDateFileRequested xmlns="a172083e-e40c-4314-b43a-827352a1ed2c" xsi:nil="true"/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ExternallyShared xmlns="b67a7830-db79-4a49-bf27-2aff92a2201a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CIRRUSPreviousLocation xmlns="b413c3fd-5a3b-4239-b985-69032e371c04" xsi:nil="true"/>
    <LegacyPhysicalItemLocation xmlns="a172083e-e40c-4314-b43a-827352a1ed2c" xsi:nil="true"/>
    <LegacyRequestType xmlns="a172083e-e40c-4314-b43a-827352a1ed2c" xsi:nil="true"/>
    <LegacyDescriptor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LegacyLastActionDate xmlns="b67a7830-db79-4a49-bf27-2aff92a2201a" xsi:nil="true"/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ontentType xmlns="b67a7830-db79-4a49-bf27-2aff92a2201a" xsi:nil="true"/>
    <LegacyCustodian xmlns="b67a7830-db79-4a49-bf27-2aff92a2201a" xsi:nil="true"/>
    <LegacyProtectiveMarking xmlns="b67a7830-db79-4a49-bf27-2aff92a2201a" xsi:nil="true"/>
    <LegacyDateFileReturned xmlns="a172083e-e40c-4314-b43a-827352a1ed2c" xsi:nil="true"/>
    <LegacyReferencesToOtherItems xmlns="b67a7830-db79-4a49-bf27-2aff92a2201a" xsi:nil="true"/>
    <LegacyCopyright xmlns="b67a7830-db79-4a49-bf27-2aff92a2201a" xsi:nil="true"/>
    <Handling_x0020_Instructions xmlns="b413c3fd-5a3b-4239-b985-69032e371c04" xsi:nil="true"/>
    <Date_x0020_Closed xmlns="b413c3fd-5a3b-4239-b985-69032e371c04" xsi:nil="true"/>
    <LegacyTags xmlns="b67a7830-db79-4a49-bf27-2aff92a2201a" xsi:nil="true"/>
    <LegacyFolderNotes xmlns="a172083e-e40c-4314-b43a-827352a1ed2c" xsi:nil="true"/>
    <LegacyNumericClass xmlns="b67a7830-db79-4a49-bf27-2aff92a2201a" xsi:nil="true"/>
    <LegacyCurrentLocation xmlns="b67a7830-db79-4a49-bf27-2aff92a2201a" xsi:nil="true"/>
    <_dlc_DocId xmlns="f5306899-96aa-46e9-8b25-112cc89a50d9">CQ7C7EK6CYH2-869953299-3375</_dlc_DocId>
    <_dlc_DocIdUrl xmlns="f5306899-96aa-46e9-8b25-112cc89a50d9">
      <Url>https://beisgov.sharepoint.com/sites/beis2/187/_layouts/15/DocIdRedir.aspx?ID=CQ7C7EK6CYH2-869953299-3375</Url>
      <Description>CQ7C7EK6CYH2-869953299-3375</Description>
    </_dlc_DocIdUrl>
    <TaxCatchAll xmlns="f5306899-96aa-46e9-8b25-112cc89a50d9">
      <Value>18</Value>
    </TaxCatchAll>
    <Descriptor xmlns="f5306899-96aa-46e9-8b25-112cc89a50d9" xsi:nil="true"/>
    <Security_x0020_Classification xmlns="f5306899-96aa-46e9-8b25-112cc89a50d9">OFFICIAL</Security_x0020_Classification>
    <National_x0020_Caveat xmlns="f5306899-96aa-46e9-8b25-112cc89a50d9" xsi:nil="true"/>
    <CIRRUSPreviousRetentionPolicy xmlns="b413c3fd-5a3b-4239-b985-69032e371c04" xsi:nil="true"/>
    <LegacyCaseReferenceNumber xmlns="c0e5669f-1bcb-499c-94e0-3ccb733d3d1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7B5F5A0B9CCF7C4BBEF28B03426350D500F2323540ECAE0F468359961B1EC332FC" ma:contentTypeVersion="517" ma:contentTypeDescription="Create a new PowerPoint document." ma:contentTypeScope="" ma:versionID="1eda24dba4cdb55a8400e9d31e168e6d">
  <xsd:schema xmlns:xsd="http://www.w3.org/2001/XMLSchema" xmlns:xs="http://www.w3.org/2001/XMLSchema" xmlns:p="http://schemas.microsoft.com/office/2006/metadata/properties" xmlns:ns2="f5306899-96aa-46e9-8b25-112cc89a50d9" xmlns:ns3="b413c3fd-5a3b-4239-b985-69032e371c04" xmlns:ns4="c963a4c1-1bb4-49f2-a011-9c776a7eed2a" xmlns:ns5="a8f60570-4bd3-4f2b-950b-a996de8ab151" xmlns:ns6="b67a7830-db79-4a49-bf27-2aff92a2201a" xmlns:ns7="a172083e-e40c-4314-b43a-827352a1ed2c" xmlns:ns8="c0e5669f-1bcb-499c-94e0-3ccb733d3d13" targetNamespace="http://schemas.microsoft.com/office/2006/metadata/properties" ma:root="true" ma:fieldsID="23819e3acf6fc51e813d1aa14c3ef9a5" ns2:_="" ns3:_="" ns4:_="" ns5:_="" ns6:_="" ns7:_="" ns8:_="">
    <xsd:import namespace="f5306899-96aa-46e9-8b25-112cc89a50d9"/>
    <xsd:import namespace="b413c3fd-5a3b-4239-b985-69032e371c04"/>
    <xsd:import namespace="c963a4c1-1bb4-49f2-a011-9c776a7eed2a"/>
    <xsd:import namespace="a8f60570-4bd3-4f2b-950b-a996de8ab151"/>
    <xsd:import namespace="b67a7830-db79-4a49-bf27-2aff92a2201a"/>
    <xsd:import namespace="a172083e-e40c-4314-b43a-827352a1ed2c"/>
    <xsd:import namespace="c0e5669f-1bcb-499c-94e0-3ccb733d3d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Notes" minOccurs="0"/>
                <xsd:element ref="ns2:Security_x0020_Classification" minOccurs="0"/>
                <xsd:element ref="ns2:Descriptor" minOccurs="0"/>
                <xsd:element ref="ns3:Government_x0020_Body" minOccurs="0"/>
                <xsd:element ref="ns4:m975189f4ba442ecbf67d4147307b177" minOccurs="0"/>
                <xsd:element ref="ns2:TaxCatchAll" minOccurs="0"/>
                <xsd:element ref="ns2:TaxCatchAllLabel" minOccurs="0"/>
                <xsd:element ref="ns5:Retention_x0020_Label" minOccurs="0"/>
                <xsd:element ref="ns3:Date_x0020_Opened" minOccurs="0"/>
                <xsd:element ref="ns3:Date_x0020_Closed" minOccurs="0"/>
                <xsd:element ref="ns3:CIRRUSPreviousLocation" minOccurs="0"/>
                <xsd:element ref="ns3:CIRRUSPreviousID" minOccurs="0"/>
                <xsd:element ref="ns6:ExternallyShared" minOccurs="0"/>
                <xsd:element ref="ns3:Handling_x0020_Instructions" minOccurs="0"/>
                <xsd:element ref="ns2:National_x0020_Caveat" minOccurs="0"/>
                <xsd:element ref="ns3:CIRRUSPreviousRetentionPolicy" minOccurs="0"/>
                <xsd:element ref="ns6:LegacyDocumentType" minOccurs="0"/>
                <xsd:element ref="ns6:LegacyAdditionalAuthors" minOccurs="0"/>
                <xsd:element ref="ns6:LegacyFileplanTarget" minOccurs="0"/>
                <xsd:element ref="ns6:LegacyNumericClass" minOccurs="0"/>
                <xsd:element ref="ns6:LegacyFolderType" minOccurs="0"/>
                <xsd:element ref="ns6:LegacyCustodian" minOccurs="0"/>
                <xsd:element ref="ns6:LegacyRecordFolderIdentifier" minOccurs="0"/>
                <xsd:element ref="ns6:LegacyCopyright" minOccurs="0"/>
                <xsd:element ref="ns6:LegacyLastModifiedDate" minOccurs="0"/>
                <xsd:element ref="ns6:LegacyModifier" minOccurs="0"/>
                <xsd:element ref="ns6:LegacyFolder" minOccurs="0"/>
                <xsd:element ref="ns6:LegacyContentType" minOccurs="0"/>
                <xsd:element ref="ns6:LegacyExpiryReviewDate" minOccurs="0"/>
                <xsd:element ref="ns6:LegacyLastActionDate" minOccurs="0"/>
                <xsd:element ref="ns6:LegacyProtectiveMarking" minOccurs="0"/>
                <xsd:element ref="ns7:LegacyDescriptor" minOccurs="0"/>
                <xsd:element ref="ns6:LegacyTags" minOccurs="0"/>
                <xsd:element ref="ns6:LegacyReferencesFromOtherItems" minOccurs="0"/>
                <xsd:element ref="ns6:LegacyReferencesToOtherItems" minOccurs="0"/>
                <xsd:element ref="ns6:LegacyStatusonTransfer" minOccurs="0"/>
                <xsd:element ref="ns6:LegacyDateClosed" minOccurs="0"/>
                <xsd:element ref="ns6:LegacyRecordCategoryIdentifier" minOccurs="0"/>
                <xsd:element ref="ns6:LegacyDispositionAsOfDate" minOccurs="0"/>
                <xsd:element ref="ns6:LegacyHomeLocation" minOccurs="0"/>
                <xsd:element ref="ns6:LegacyCurrentLocation" minOccurs="0"/>
                <xsd:element ref="ns7:LegacyPhysicalFormat" minOccurs="0"/>
                <xsd:element ref="ns8:LegacyCaseReferenceNumber" minOccurs="0"/>
                <xsd:element ref="ns7:LegacyDateFileReceived" minOccurs="0"/>
                <xsd:element ref="ns7:LegacyDateFileRequested" minOccurs="0"/>
                <xsd:element ref="ns7:LegacyDateFileReturned" minOccurs="0"/>
                <xsd:element ref="ns7:LegacyMinister" minOccurs="0"/>
                <xsd:element ref="ns7:LegacyMP" minOccurs="0"/>
                <xsd:element ref="ns7:LegacyFolderNotes" minOccurs="0"/>
                <xsd:element ref="ns7:LegacyPhysicalItemLocation" minOccurs="0"/>
                <xsd:element ref="ns6:LegacyDocumentLink" minOccurs="0"/>
                <xsd:element ref="ns6:LegacyFolderLink" minOccurs="0"/>
                <xsd:element ref="ns7:Legacy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06899-96aa-46e9-8b25-112cc89a5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Classification" ma:index="12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3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TaxCatchAll" ma:index="16" nillable="true" ma:displayName="Taxonomy Catch All Column" ma:description="" ma:hidden="true" ma:list="{4eca3b40-ed15-4c44-9b6e-716bb16a41f9}" ma:internalName="TaxCatchAll" ma:showField="CatchAllData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4eca3b40-ed15-4c44-9b6e-716bb16a41f9}" ma:internalName="TaxCatchAllLabel" ma:readOnly="true" ma:showField="CatchAllDataLabel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ional_x0020_Caveat" ma:index="26" nillable="true" ma:displayName="National Caveat" ma:default="" ma:format="Dropdown" ma:indexed="true" ma:internalName="National_x0020_Caveat">
      <xsd:simpleType>
        <xsd:restriction base="dms:Choice">
          <xsd:enumeration value="UK EYES ONL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11" nillable="true" ma:displayName="Document Notes" ma:internalName="Document_0x0020_Notes">
      <xsd:simpleType>
        <xsd:restriction base="dms:Note"/>
      </xsd:simpleType>
    </xsd:element>
    <xsd:element name="Government_x0020_Body" ma:index="14" nillable="true" ma:displayName="Government Body" ma:internalName="Government_x0020_Body">
      <xsd:simpleType>
        <xsd:restriction base="dms:Text">
          <xsd:maxLength value="255"/>
        </xsd:restriction>
      </xsd:simpleType>
    </xsd:element>
    <xsd:element name="Date_x0020_Opened" ma:index="20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1" nillable="true" ma:displayName="Date Closed" ma:format="DateOnly" ma:internalName="Date_x0020_Closed">
      <xsd:simpleType>
        <xsd:restriction base="dms:DateTime"/>
      </xsd:simpleType>
    </xsd:element>
    <xsd:element name="CIRRUSPreviousLocation" ma:index="22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23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  <xsd:element name="Handling_x0020_Instructions" ma:index="25" nillable="true" ma:displayName="Handling Instructions" ma:internalName="Handling_x0020_Instructions">
      <xsd:simpleType>
        <xsd:restriction base="dms:Text">
          <xsd:maxLength value="255"/>
        </xsd:restriction>
      </xsd:simpleType>
    </xsd:element>
    <xsd:element name="CIRRUSPreviousRetentionPolicy" ma:index="27" nillable="true" ma:displayName="Previous Retention Policy" ma:description="The retention policy of the document in its previous location." ma:internalName="CIRRUSPreviousRetentionPolic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5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9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24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28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AdditionalAuthors" ma:index="29" nillable="true" ma:displayName="Legacy Additional Authors" ma:internalName="LegacyAdditionalAuthors">
      <xsd:simpleType>
        <xsd:restriction base="dms:Note"/>
      </xsd:simpleType>
    </xsd:element>
    <xsd:element name="LegacyFileplanTarget" ma:index="30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31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32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Custodian" ma:index="33" nillable="true" ma:displayName="Legacy Custodian" ma:internalName="LegacyCustodian">
      <xsd:simpleType>
        <xsd:restriction base="dms:Note"/>
      </xsd:simpleType>
    </xsd:element>
    <xsd:element name="LegacyRecordFolderIdentifier" ma:index="34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35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36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37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38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39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40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41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42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44" nillable="true" ma:displayName="Legacy Tags" ma:internalName="LegacyTags">
      <xsd:simpleType>
        <xsd:restriction base="dms:Note"/>
      </xsd:simpleType>
    </xsd:element>
    <xsd:element name="LegacyReferencesFromOtherItems" ma:index="45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ReferencesToOtherItems" ma:index="46" nillable="true" ma:displayName="Legacy References To Other Items" ma:internalName="LegacyReferencesToOtherItems">
      <xsd:simpleType>
        <xsd:restriction base="dms:Note"/>
      </xsd:simpleType>
    </xsd:element>
    <xsd:element name="LegacyStatusonTransfer" ma:index="47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48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49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50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51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52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DocumentLink" ma:index="62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63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escriptor" ma:index="43" nillable="true" ma:displayName="Legacy Descriptor" ma:internalName="LegacyDescriptor">
      <xsd:simpleType>
        <xsd:restriction base="dms:Note"/>
      </xsd:simpleType>
    </xsd:element>
    <xsd:element name="LegacyPhysicalFormat" ma:index="53" nillable="true" ma:displayName="Legacy Physical Format" ma:default="0" ma:internalName="LegacyPhysicalFormat">
      <xsd:simpleType>
        <xsd:restriction base="dms:Boolean"/>
      </xsd:simpleType>
    </xsd:element>
    <xsd:element name="LegacyDateFileReceived" ma:index="55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56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57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58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59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60" nillable="true" ma:displayName="Legacy Folder Notes" ma:internalName="LegacyFolderNotes">
      <xsd:simpleType>
        <xsd:restriction base="dms:Note"/>
      </xsd:simpleType>
    </xsd:element>
    <xsd:element name="LegacyPhysicalItemLocation" ma:index="61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64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5669f-1bcb-499c-94e0-3ccb733d3d13" elementFormDefault="qualified">
    <xsd:import namespace="http://schemas.microsoft.com/office/2006/documentManagement/types"/>
    <xsd:import namespace="http://schemas.microsoft.com/office/infopath/2007/PartnerControls"/>
    <xsd:element name="LegacyCaseReferenceNumber" ma:index="54" nillable="true" ma:displayName="Legacy Case Reference Number" ma:internalName="LegacyCaseReferenceNumber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CA2DC-DC01-454E-AC70-0029777CA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EBF97E-4446-4647-9EED-ED2BCCD58C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5F0FFAE-D2DB-4039-AAB8-799C1FCEECE5}">
  <ds:schemaRefs>
    <ds:schemaRef ds:uri="c0e5669f-1bcb-499c-94e0-3ccb733d3d1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172083e-e40c-4314-b43a-827352a1ed2c"/>
    <ds:schemaRef ds:uri="b67a7830-db79-4a49-bf27-2aff92a2201a"/>
    <ds:schemaRef ds:uri="http://purl.org/dc/elements/1.1/"/>
    <ds:schemaRef ds:uri="b413c3fd-5a3b-4239-b985-69032e371c04"/>
    <ds:schemaRef ds:uri="a8f60570-4bd3-4f2b-950b-a996de8ab151"/>
    <ds:schemaRef ds:uri="c963a4c1-1bb4-49f2-a011-9c776a7eed2a"/>
    <ds:schemaRef ds:uri="f5306899-96aa-46e9-8b25-112cc89a50d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45080B9-4308-4F43-AAA5-2A7920319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06899-96aa-46e9-8b25-112cc89a50d9"/>
    <ds:schemaRef ds:uri="b413c3fd-5a3b-4239-b985-69032e371c04"/>
    <ds:schemaRef ds:uri="c963a4c1-1bb4-49f2-a011-9c776a7eed2a"/>
    <ds:schemaRef ds:uri="a8f60570-4bd3-4f2b-950b-a996de8ab151"/>
    <ds:schemaRef ds:uri="b67a7830-db79-4a49-bf27-2aff92a2201a"/>
    <ds:schemaRef ds:uri="a172083e-e40c-4314-b43a-827352a1ed2c"/>
    <ds:schemaRef ds:uri="c0e5669f-1bcb-499c-94e0-3ccb733d3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 slides for external use</Template>
  <TotalTime>224</TotalTime>
  <Words>796</Words>
  <Application>Microsoft Office PowerPoint</Application>
  <PresentationFormat>On-screen Show (4:3)</PresentationFormat>
  <Paragraphs>91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Lucida Sans</vt:lpstr>
      <vt:lpstr>Times New Roman</vt:lpstr>
      <vt:lpstr>Calibri</vt:lpstr>
      <vt:lpstr>Arial</vt:lpstr>
      <vt:lpstr>IS slides for external use</vt:lpstr>
      <vt:lpstr>IS - Title Page (Basic)</vt:lpstr>
      <vt:lpstr>IS - Standard</vt:lpstr>
      <vt:lpstr>IS - Grand Challenges</vt:lpstr>
      <vt:lpstr>IS - Ideas</vt:lpstr>
      <vt:lpstr>IS - People</vt:lpstr>
      <vt:lpstr>IS - Infrastructure</vt:lpstr>
      <vt:lpstr>IS - Business</vt:lpstr>
      <vt:lpstr>IS - Places</vt:lpstr>
      <vt:lpstr>IS - Minimal</vt:lpstr>
      <vt:lpstr>Progressing the Industrial Strategy  Sam Lister  Director of Industrial Strategy 27 March 2019</vt:lpstr>
      <vt:lpstr>Industrial Strategy – our ambitions</vt:lpstr>
      <vt:lpstr>Making a difference across the UK</vt:lpstr>
      <vt:lpstr>Priorities for 2019</vt:lpstr>
      <vt:lpstr>Engagement on key rural issues</vt:lpstr>
      <vt:lpstr>Questions for today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Strategy</dc:title>
  <dc:creator>Ganesalingam Aarani (Advanced Manufacturing)</dc:creator>
  <cp:lastModifiedBy>Lister, Sam (BEIS)</cp:lastModifiedBy>
  <cp:revision>3</cp:revision>
  <cp:lastPrinted>2019-03-20T09:10:42Z</cp:lastPrinted>
  <dcterms:created xsi:type="dcterms:W3CDTF">2017-11-30T09:02:16Z</dcterms:created>
  <dcterms:modified xsi:type="dcterms:W3CDTF">2019-03-26T23:28:02Z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18;#Industrial Strategy Directors Office|1b06f268-3d93-459b-b911-5c72200eb026</vt:lpwstr>
  </property>
  <property fmtid="{D5CDD505-2E9C-101B-9397-08002B2CF9AE}" pid="3" name="ContentTypeId">
    <vt:lpwstr>0x0101007B5F5A0B9CCF7C4BBEF28B03426350D500F2323540ECAE0F468359961B1EC332FC</vt:lpwstr>
  </property>
  <property fmtid="{D5CDD505-2E9C-101B-9397-08002B2CF9AE}" pid="4" name="_dlc_DocIdItemGuid">
    <vt:lpwstr>4b020a2d-c5cb-41bd-b28d-243ddd8284c2</vt:lpwstr>
  </property>
  <property fmtid="{D5CDD505-2E9C-101B-9397-08002B2CF9AE}" pid="5" name="AuthorIds_UIVersion_1">
    <vt:lpwstr>6059</vt:lpwstr>
  </property>
  <property fmtid="{D5CDD505-2E9C-101B-9397-08002B2CF9AE}" pid="6" name="AuthorIds_UIVersion_4">
    <vt:lpwstr>8035</vt:lpwstr>
  </property>
  <property fmtid="{D5CDD505-2E9C-101B-9397-08002B2CF9AE}" pid="7" name="AuthorIds_UIVersion_7">
    <vt:lpwstr>8035</vt:lpwstr>
  </property>
  <property fmtid="{D5CDD505-2E9C-101B-9397-08002B2CF9AE}" pid="8" name="AuthorIds_UIVersion_11">
    <vt:lpwstr>8035</vt:lpwstr>
  </property>
  <property fmtid="{D5CDD505-2E9C-101B-9397-08002B2CF9AE}" pid="9" name="AuthorIds_UIVersion_17">
    <vt:lpwstr>8035</vt:lpwstr>
  </property>
  <property fmtid="{D5CDD505-2E9C-101B-9397-08002B2CF9AE}" pid="10" name="AuthorIds_UIVersion_18">
    <vt:lpwstr>8035</vt:lpwstr>
  </property>
  <property fmtid="{D5CDD505-2E9C-101B-9397-08002B2CF9AE}" pid="11" name="AuthorIds_UIVersion_25">
    <vt:lpwstr>8035</vt:lpwstr>
  </property>
  <property fmtid="{D5CDD505-2E9C-101B-9397-08002B2CF9AE}" pid="12" name="AuthorIds_UIVersion_26">
    <vt:lpwstr>1679</vt:lpwstr>
  </property>
  <property fmtid="{D5CDD505-2E9C-101B-9397-08002B2CF9AE}" pid="13" name="SharedWithUsers">
    <vt:lpwstr>1669;#Corse, Edward (EU Exit Programme);#6059;#Oliveira, Mateus (Business Investment);#1679;#Geoghegan, Lucy (BEIS);#6074;#Malynn, Casey (BEIS);#4843;#Carey, Grace (Industrial Strategy);#324;#Hawthorn, Jack (Industrial Strategy);#4726;#Andrews, Beatrice (</vt:lpwstr>
  </property>
  <property fmtid="{D5CDD505-2E9C-101B-9397-08002B2CF9AE}" pid="14" name="AuthorIds_UIVersion_27">
    <vt:lpwstr>1669</vt:lpwstr>
  </property>
  <property fmtid="{D5CDD505-2E9C-101B-9397-08002B2CF9AE}" pid="15" name="AuthorIds_UIVersion_29">
    <vt:lpwstr>1671</vt:lpwstr>
  </property>
  <property fmtid="{D5CDD505-2E9C-101B-9397-08002B2CF9AE}" pid="16" name="AuthorIds_UIVersion_31">
    <vt:lpwstr>1669</vt:lpwstr>
  </property>
  <property fmtid="{D5CDD505-2E9C-101B-9397-08002B2CF9AE}" pid="17" name="AuthorIds_UIVersion_34">
    <vt:lpwstr>1669</vt:lpwstr>
  </property>
  <property fmtid="{D5CDD505-2E9C-101B-9397-08002B2CF9AE}" pid="18" name="AuthorIds_UIVersion_35">
    <vt:lpwstr>8035</vt:lpwstr>
  </property>
  <property fmtid="{D5CDD505-2E9C-101B-9397-08002B2CF9AE}" pid="19" name="AuthorIds_UIVersion_37">
    <vt:lpwstr>8035</vt:lpwstr>
  </property>
</Properties>
</file>